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</p:sldIdLst>
  <p:sldSz cx="9144000" cy="6858000" type="screen4x3"/>
  <p:notesSz cx="6858000" cy="9144000"/>
  <p:defaultTextStyle>
    <a:defPPr>
      <a:defRPr lang="de-DE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391" autoAdjust="0"/>
    <p:restoredTop sz="94660"/>
  </p:normalViewPr>
  <p:slideViewPr>
    <p:cSldViewPr snapToGrid="0" snapToObjects="1">
      <p:cViewPr varScale="1">
        <p:scale>
          <a:sx n="114" d="100"/>
          <a:sy n="114" d="100"/>
        </p:scale>
        <p:origin x="-1408" y="-1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printerSettings" Target="printerSettings/printerSettings1.bin"/><Relationship Id="rId24" Type="http://schemas.openxmlformats.org/officeDocument/2006/relationships/presProps" Target="presProps.xml"/><Relationship Id="rId25" Type="http://schemas.openxmlformats.org/officeDocument/2006/relationships/viewProps" Target="viewProps.xml"/><Relationship Id="rId26" Type="http://schemas.openxmlformats.org/officeDocument/2006/relationships/theme" Target="theme/theme1.xml"/><Relationship Id="rId27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x-none" smtClean="0"/>
              <a:t>Mastertitelformat bearbeiten</a:t>
            </a:r>
            <a:endParaRPr lang="de-DE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x-none" smtClean="0"/>
              <a:t>Master-Untertitelformat bearbeiten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9E365F-3491-C24B-B4E7-F5283AF3DF01}" type="datetimeFigureOut">
              <a:rPr lang="de-DE" smtClean="0"/>
              <a:t>22.08.13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E316F-D7DC-3247-89ED-A4037C2DFACF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137427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 smtClean="0"/>
              <a:t>Mastertitelformat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x-none" smtClean="0"/>
              <a:t>Mastertextformat bearbeiten</a:t>
            </a:r>
          </a:p>
          <a:p>
            <a:pPr lvl="1"/>
            <a:r>
              <a:rPr lang="x-none" smtClean="0"/>
              <a:t>Zweite Ebene</a:t>
            </a:r>
          </a:p>
          <a:p>
            <a:pPr lvl="2"/>
            <a:r>
              <a:rPr lang="x-none" smtClean="0"/>
              <a:t>Dritte Ebene</a:t>
            </a:r>
          </a:p>
          <a:p>
            <a:pPr lvl="3"/>
            <a:r>
              <a:rPr lang="x-none" smtClean="0"/>
              <a:t>Vierte Ebene</a:t>
            </a:r>
          </a:p>
          <a:p>
            <a:pPr lvl="4"/>
            <a:r>
              <a:rPr lang="x-non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9E365F-3491-C24B-B4E7-F5283AF3DF01}" type="datetimeFigureOut">
              <a:rPr lang="de-DE" smtClean="0"/>
              <a:t>22.08.13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E316F-D7DC-3247-89ED-A4037C2DFACF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7965958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x-none" smtClean="0"/>
              <a:t>Mastertitelformat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x-none" smtClean="0"/>
              <a:t>Mastertextformat bearbeiten</a:t>
            </a:r>
          </a:p>
          <a:p>
            <a:pPr lvl="1"/>
            <a:r>
              <a:rPr lang="x-none" smtClean="0"/>
              <a:t>Zweite Ebene</a:t>
            </a:r>
          </a:p>
          <a:p>
            <a:pPr lvl="2"/>
            <a:r>
              <a:rPr lang="x-none" smtClean="0"/>
              <a:t>Dritte Ebene</a:t>
            </a:r>
          </a:p>
          <a:p>
            <a:pPr lvl="3"/>
            <a:r>
              <a:rPr lang="x-none" smtClean="0"/>
              <a:t>Vierte Ebene</a:t>
            </a:r>
          </a:p>
          <a:p>
            <a:pPr lvl="4"/>
            <a:r>
              <a:rPr lang="x-non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9E365F-3491-C24B-B4E7-F5283AF3DF01}" type="datetimeFigureOut">
              <a:rPr lang="de-DE" smtClean="0"/>
              <a:t>22.08.13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E316F-D7DC-3247-89ED-A4037C2DFACF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7915153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 smtClean="0"/>
              <a:t>Mastertitelformat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x-none" smtClean="0"/>
              <a:t>Mastertextformat bearbeiten</a:t>
            </a:r>
          </a:p>
          <a:p>
            <a:pPr lvl="1"/>
            <a:r>
              <a:rPr lang="x-none" smtClean="0"/>
              <a:t>Zweite Ebene</a:t>
            </a:r>
          </a:p>
          <a:p>
            <a:pPr lvl="2"/>
            <a:r>
              <a:rPr lang="x-none" smtClean="0"/>
              <a:t>Dritte Ebene</a:t>
            </a:r>
          </a:p>
          <a:p>
            <a:pPr lvl="3"/>
            <a:r>
              <a:rPr lang="x-none" smtClean="0"/>
              <a:t>Vierte Ebene</a:t>
            </a:r>
          </a:p>
          <a:p>
            <a:pPr lvl="4"/>
            <a:r>
              <a:rPr lang="x-non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9E365F-3491-C24B-B4E7-F5283AF3DF01}" type="datetimeFigureOut">
              <a:rPr lang="de-DE" smtClean="0"/>
              <a:t>22.08.13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E316F-D7DC-3247-89ED-A4037C2DFACF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1216807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x-none" smtClean="0"/>
              <a:t>Mastertitelformat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x-none" smtClean="0"/>
              <a:t>Mastertextformat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9E365F-3491-C24B-B4E7-F5283AF3DF01}" type="datetimeFigureOut">
              <a:rPr lang="de-DE" smtClean="0"/>
              <a:t>22.08.13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E316F-D7DC-3247-89ED-A4037C2DFACF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5126302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 smtClean="0"/>
              <a:t>Mastertitelformat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x-none" smtClean="0"/>
              <a:t>Mastertextformat bearbeiten</a:t>
            </a:r>
          </a:p>
          <a:p>
            <a:pPr lvl="1"/>
            <a:r>
              <a:rPr lang="x-none" smtClean="0"/>
              <a:t>Zweite Ebene</a:t>
            </a:r>
          </a:p>
          <a:p>
            <a:pPr lvl="2"/>
            <a:r>
              <a:rPr lang="x-none" smtClean="0"/>
              <a:t>Dritte Ebene</a:t>
            </a:r>
          </a:p>
          <a:p>
            <a:pPr lvl="3"/>
            <a:r>
              <a:rPr lang="x-none" smtClean="0"/>
              <a:t>Vierte Ebene</a:t>
            </a:r>
          </a:p>
          <a:p>
            <a:pPr lvl="4"/>
            <a:r>
              <a:rPr lang="x-non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x-none" smtClean="0"/>
              <a:t>Mastertextformat bearbeiten</a:t>
            </a:r>
          </a:p>
          <a:p>
            <a:pPr lvl="1"/>
            <a:r>
              <a:rPr lang="x-none" smtClean="0"/>
              <a:t>Zweite Ebene</a:t>
            </a:r>
          </a:p>
          <a:p>
            <a:pPr lvl="2"/>
            <a:r>
              <a:rPr lang="x-none" smtClean="0"/>
              <a:t>Dritte Ebene</a:t>
            </a:r>
          </a:p>
          <a:p>
            <a:pPr lvl="3"/>
            <a:r>
              <a:rPr lang="x-none" smtClean="0"/>
              <a:t>Vierte Ebene</a:t>
            </a:r>
          </a:p>
          <a:p>
            <a:pPr lvl="4"/>
            <a:r>
              <a:rPr lang="x-none" smtClean="0"/>
              <a:t>Fünfte Ebene</a:t>
            </a:r>
            <a:endParaRPr lang="de-DE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9E365F-3491-C24B-B4E7-F5283AF3DF01}" type="datetimeFigureOut">
              <a:rPr lang="de-DE" smtClean="0"/>
              <a:t>22.08.13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E316F-D7DC-3247-89ED-A4037C2DFACF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6651085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x-none" smtClean="0"/>
              <a:t>Mastertitelformat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x-none" smtClean="0"/>
              <a:t>Mastertextformat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x-none" smtClean="0"/>
              <a:t>Mastertextformat bearbeiten</a:t>
            </a:r>
          </a:p>
          <a:p>
            <a:pPr lvl="1"/>
            <a:r>
              <a:rPr lang="x-none" smtClean="0"/>
              <a:t>Zweite Ebene</a:t>
            </a:r>
          </a:p>
          <a:p>
            <a:pPr lvl="2"/>
            <a:r>
              <a:rPr lang="x-none" smtClean="0"/>
              <a:t>Dritte Ebene</a:t>
            </a:r>
          </a:p>
          <a:p>
            <a:pPr lvl="3"/>
            <a:r>
              <a:rPr lang="x-none" smtClean="0"/>
              <a:t>Vierte Ebene</a:t>
            </a:r>
          </a:p>
          <a:p>
            <a:pPr lvl="4"/>
            <a:r>
              <a:rPr lang="x-none" smtClean="0"/>
              <a:t>Fünfte Ebene</a:t>
            </a:r>
            <a:endParaRPr lang="de-DE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x-none" smtClean="0"/>
              <a:t>Mastertextformat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x-none" smtClean="0"/>
              <a:t>Mastertextformat bearbeiten</a:t>
            </a:r>
          </a:p>
          <a:p>
            <a:pPr lvl="1"/>
            <a:r>
              <a:rPr lang="x-none" smtClean="0"/>
              <a:t>Zweite Ebene</a:t>
            </a:r>
          </a:p>
          <a:p>
            <a:pPr lvl="2"/>
            <a:r>
              <a:rPr lang="x-none" smtClean="0"/>
              <a:t>Dritte Ebene</a:t>
            </a:r>
          </a:p>
          <a:p>
            <a:pPr lvl="3"/>
            <a:r>
              <a:rPr lang="x-none" smtClean="0"/>
              <a:t>Vierte Ebene</a:t>
            </a:r>
          </a:p>
          <a:p>
            <a:pPr lvl="4"/>
            <a:r>
              <a:rPr lang="x-none" smtClean="0"/>
              <a:t>Fünfte Ebene</a:t>
            </a:r>
            <a:endParaRPr lang="de-DE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9E365F-3491-C24B-B4E7-F5283AF3DF01}" type="datetimeFigureOut">
              <a:rPr lang="de-DE" smtClean="0"/>
              <a:t>22.08.13</a:t>
            </a:fld>
            <a:endParaRPr lang="de-DE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E316F-D7DC-3247-89ED-A4037C2DFACF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459369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 smtClean="0"/>
              <a:t>Mastertitelformat bearbeiten</a:t>
            </a:r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9E365F-3491-C24B-B4E7-F5283AF3DF01}" type="datetimeFigureOut">
              <a:rPr lang="de-DE" smtClean="0"/>
              <a:t>22.08.13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E316F-D7DC-3247-89ED-A4037C2DFACF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684101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9E365F-3491-C24B-B4E7-F5283AF3DF01}" type="datetimeFigureOut">
              <a:rPr lang="de-DE" smtClean="0"/>
              <a:t>22.08.13</a:t>
            </a:fld>
            <a:endParaRPr lang="de-DE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E316F-D7DC-3247-89ED-A4037C2DFACF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4022059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x-none" smtClean="0"/>
              <a:t>Mastertitelformat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x-none" smtClean="0"/>
              <a:t>Mastertextformat bearbeiten</a:t>
            </a:r>
          </a:p>
          <a:p>
            <a:pPr lvl="1"/>
            <a:r>
              <a:rPr lang="x-none" smtClean="0"/>
              <a:t>Zweite Ebene</a:t>
            </a:r>
          </a:p>
          <a:p>
            <a:pPr lvl="2"/>
            <a:r>
              <a:rPr lang="x-none" smtClean="0"/>
              <a:t>Dritte Ebene</a:t>
            </a:r>
          </a:p>
          <a:p>
            <a:pPr lvl="3"/>
            <a:r>
              <a:rPr lang="x-none" smtClean="0"/>
              <a:t>Vierte Ebene</a:t>
            </a:r>
          </a:p>
          <a:p>
            <a:pPr lvl="4"/>
            <a:r>
              <a:rPr lang="x-none" smtClean="0"/>
              <a:t>Fünfte Ebene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x-none" smtClean="0"/>
              <a:t>Mastertextformat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9E365F-3491-C24B-B4E7-F5283AF3DF01}" type="datetimeFigureOut">
              <a:rPr lang="de-DE" smtClean="0"/>
              <a:t>22.08.13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E316F-D7DC-3247-89ED-A4037C2DFACF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9260598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x-none" smtClean="0"/>
              <a:t>Mastertitelformat bearbeiten</a:t>
            </a:r>
            <a:endParaRPr lang="de-DE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x-none" smtClean="0"/>
              <a:t>Mastertextformat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9E365F-3491-C24B-B4E7-F5283AF3DF01}" type="datetimeFigureOut">
              <a:rPr lang="de-DE" smtClean="0"/>
              <a:t>22.08.13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E316F-D7DC-3247-89ED-A4037C2DFACF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9611200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x-none" smtClean="0"/>
              <a:t>Mastertitelformat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x-none" smtClean="0"/>
              <a:t>Mastertextformat bearbeiten</a:t>
            </a:r>
          </a:p>
          <a:p>
            <a:pPr lvl="1"/>
            <a:r>
              <a:rPr lang="x-none" smtClean="0"/>
              <a:t>Zweite Ebene</a:t>
            </a:r>
          </a:p>
          <a:p>
            <a:pPr lvl="2"/>
            <a:r>
              <a:rPr lang="x-none" smtClean="0"/>
              <a:t>Dritte Ebene</a:t>
            </a:r>
          </a:p>
          <a:p>
            <a:pPr lvl="3"/>
            <a:r>
              <a:rPr lang="x-none" smtClean="0"/>
              <a:t>Vierte Ebene</a:t>
            </a:r>
          </a:p>
          <a:p>
            <a:pPr lvl="4"/>
            <a:r>
              <a:rPr lang="x-non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9E365F-3491-C24B-B4E7-F5283AF3DF01}" type="datetimeFigureOut">
              <a:rPr lang="de-DE" smtClean="0"/>
              <a:t>22.08.13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FE316F-D7DC-3247-89ED-A4037C2DFACF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5020335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slide" Target="slide2.xml"/><Relationship Id="rId3" Type="http://schemas.openxmlformats.org/officeDocument/2006/relationships/image" Target="../media/image9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slide" Target="slide2.xml"/><Relationship Id="rId3" Type="http://schemas.openxmlformats.org/officeDocument/2006/relationships/image" Target="../media/image10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slide" Target="slide2.xml"/><Relationship Id="rId3" Type="http://schemas.openxmlformats.org/officeDocument/2006/relationships/image" Target="../media/image11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slide" Target="slide2.xml"/><Relationship Id="rId3" Type="http://schemas.openxmlformats.org/officeDocument/2006/relationships/image" Target="../media/image12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slide" Target="slide2.xml"/><Relationship Id="rId3" Type="http://schemas.openxmlformats.org/officeDocument/2006/relationships/image" Target="../media/image13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slide" Target="slide2.xml"/><Relationship Id="rId3" Type="http://schemas.openxmlformats.org/officeDocument/2006/relationships/image" Target="../media/image14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slide" Target="slide2.xml"/><Relationship Id="rId3" Type="http://schemas.openxmlformats.org/officeDocument/2006/relationships/image" Target="../media/image15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slide" Target="slide2.xml"/><Relationship Id="rId3" Type="http://schemas.openxmlformats.org/officeDocument/2006/relationships/image" Target="../media/image16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slide" Target="slide2.xml"/><Relationship Id="rId3" Type="http://schemas.openxmlformats.org/officeDocument/2006/relationships/image" Target="../media/image17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slide" Target="slide2.xml"/><Relationship Id="rId3" Type="http://schemas.openxmlformats.org/officeDocument/2006/relationships/image" Target="../media/image18.png"/></Relationships>
</file>

<file path=ppt/slides/_rels/slide2.xml.rels><?xml version="1.0" encoding="UTF-8" standalone="yes"?>
<Relationships xmlns="http://schemas.openxmlformats.org/package/2006/relationships"><Relationship Id="rId9" Type="http://schemas.openxmlformats.org/officeDocument/2006/relationships/slide" Target="slide9.xml"/><Relationship Id="rId20" Type="http://schemas.openxmlformats.org/officeDocument/2006/relationships/slide" Target="slide20.xml"/><Relationship Id="rId10" Type="http://schemas.openxmlformats.org/officeDocument/2006/relationships/slide" Target="slide10.xml"/><Relationship Id="rId11" Type="http://schemas.openxmlformats.org/officeDocument/2006/relationships/slide" Target="slide11.xml"/><Relationship Id="rId12" Type="http://schemas.openxmlformats.org/officeDocument/2006/relationships/slide" Target="slide12.xml"/><Relationship Id="rId13" Type="http://schemas.openxmlformats.org/officeDocument/2006/relationships/slide" Target="slide13.xml"/><Relationship Id="rId14" Type="http://schemas.openxmlformats.org/officeDocument/2006/relationships/slide" Target="slide14.xml"/><Relationship Id="rId15" Type="http://schemas.openxmlformats.org/officeDocument/2006/relationships/slide" Target="slide15.xml"/><Relationship Id="rId16" Type="http://schemas.openxmlformats.org/officeDocument/2006/relationships/slide" Target="slide16.xml"/><Relationship Id="rId17" Type="http://schemas.openxmlformats.org/officeDocument/2006/relationships/slide" Target="slide17.xml"/><Relationship Id="rId18" Type="http://schemas.openxmlformats.org/officeDocument/2006/relationships/slide" Target="slide18.xml"/><Relationship Id="rId19" Type="http://schemas.openxmlformats.org/officeDocument/2006/relationships/slide" Target="slide19.xml"/><Relationship Id="rId1" Type="http://schemas.openxmlformats.org/officeDocument/2006/relationships/slideLayout" Target="../slideLayouts/slideLayout2.xml"/><Relationship Id="rId2" Type="http://schemas.openxmlformats.org/officeDocument/2006/relationships/slide" Target="slide2.xml"/><Relationship Id="rId3" Type="http://schemas.openxmlformats.org/officeDocument/2006/relationships/slide" Target="slide3.xml"/><Relationship Id="rId4" Type="http://schemas.openxmlformats.org/officeDocument/2006/relationships/slide" Target="slide4.xml"/><Relationship Id="rId5" Type="http://schemas.openxmlformats.org/officeDocument/2006/relationships/slide" Target="slide5.xml"/><Relationship Id="rId6" Type="http://schemas.openxmlformats.org/officeDocument/2006/relationships/slide" Target="slide6.xml"/><Relationship Id="rId7" Type="http://schemas.openxmlformats.org/officeDocument/2006/relationships/slide" Target="slide7.xml"/><Relationship Id="rId8" Type="http://schemas.openxmlformats.org/officeDocument/2006/relationships/slide" Target="slide8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slide" Target="slide2.xml"/><Relationship Id="rId3" Type="http://schemas.openxmlformats.org/officeDocument/2006/relationships/image" Target="../media/image19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Relationship Id="rId3" Type="http://schemas.openxmlformats.org/officeDocument/2006/relationships/slide" Target="slide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Relationship Id="rId3" Type="http://schemas.openxmlformats.org/officeDocument/2006/relationships/slide" Target="slide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slide" Target="slide2.xml"/><Relationship Id="rId3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slide" Target="slide2.xml"/><Relationship Id="rId3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slide" Target="slide2.xml"/><Relationship Id="rId3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slide" Target="slide2.xml"/><Relationship Id="rId3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slide" Target="slide2.xml"/><Relationship Id="rId3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slide" Target="slide2.xml"/><Relationship Id="rId3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hteck 5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>
            <a:gsLst>
              <a:gs pos="0">
                <a:schemeClr val="bg1">
                  <a:lumMod val="95000"/>
                </a:schemeClr>
              </a:gs>
              <a:gs pos="100000">
                <a:schemeClr val="bg2">
                  <a:lumMod val="75000"/>
                </a:schemeClr>
              </a:gs>
            </a:gsLst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4" name="Bild 3" descr="keyboard.pn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4308" y="4021264"/>
            <a:ext cx="8288419" cy="2344128"/>
          </a:xfrm>
          <a:prstGeom prst="rect">
            <a:avLst/>
          </a:prstGeom>
        </p:spPr>
      </p:pic>
      <p:sp>
        <p:nvSpPr>
          <p:cNvPr id="5" name="Textfeld 4"/>
          <p:cNvSpPr txBox="1"/>
          <p:nvPr/>
        </p:nvSpPr>
        <p:spPr>
          <a:xfrm>
            <a:off x="875810" y="1090680"/>
            <a:ext cx="9143999" cy="1015663"/>
          </a:xfrm>
          <a:prstGeom prst="rect">
            <a:avLst/>
          </a:prstGeom>
          <a:solidFill>
            <a:schemeClr val="tx1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  <a:reflection blurRad="6350" stA="50000" endA="300" endPos="55000" dir="5400000" sy="-100000" algn="bl" rotWithShape="0"/>
          </a:effectLst>
          <a:scene3d>
            <a:camera prst="perspectiveContrastingRightFacing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pPr algn="ctr"/>
            <a:r>
              <a:rPr lang="de-DE" sz="6000" dirty="0" smtClean="0">
                <a:solidFill>
                  <a:schemeClr val="bg1"/>
                </a:solidFill>
                <a:latin typeface="Impact"/>
                <a:cs typeface="Impact"/>
              </a:rPr>
              <a:t>10 Finger Tastschreiben</a:t>
            </a:r>
            <a:endParaRPr lang="de-DE" sz="6000" dirty="0">
              <a:solidFill>
                <a:schemeClr val="bg1"/>
              </a:solidFill>
              <a:latin typeface="Impact"/>
              <a:cs typeface="Impact"/>
            </a:endParaRPr>
          </a:p>
        </p:txBody>
      </p:sp>
    </p:spTree>
    <p:extLst>
      <p:ext uri="{BB962C8B-B14F-4D97-AF65-F5344CB8AC3E}">
        <p14:creationId xmlns:p14="http://schemas.microsoft.com/office/powerpoint/2010/main" val="184626943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6" presetClass="entr" presetSubtype="4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hteck 17"/>
          <p:cNvSpPr/>
          <p:nvPr/>
        </p:nvSpPr>
        <p:spPr>
          <a:xfrm>
            <a:off x="0" y="0"/>
            <a:ext cx="9143999" cy="707886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rgbClr val="F2F2F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7" name="Textfeld 6"/>
          <p:cNvSpPr txBox="1"/>
          <p:nvPr/>
        </p:nvSpPr>
        <p:spPr>
          <a:xfrm>
            <a:off x="1655501" y="128459"/>
            <a:ext cx="7332495" cy="52322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de-DE" sz="2800" b="1" dirty="0" smtClean="0">
                <a:solidFill>
                  <a:schemeClr val="tx1"/>
                </a:solidFill>
                <a:latin typeface="Helvetica"/>
                <a:cs typeface="Helvetica"/>
              </a:rPr>
              <a:t>Neue Griffwege: </a:t>
            </a:r>
            <a:r>
              <a:rPr lang="de-DE" sz="2800" b="1" dirty="0" err="1" smtClean="0">
                <a:solidFill>
                  <a:schemeClr val="tx1"/>
                </a:solidFill>
                <a:latin typeface="Helvetica"/>
                <a:cs typeface="Helvetica"/>
              </a:rPr>
              <a:t>vm</a:t>
            </a:r>
            <a:endParaRPr lang="de-DE" sz="2800" b="1" dirty="0">
              <a:solidFill>
                <a:schemeClr val="tx1"/>
              </a:solidFill>
              <a:latin typeface="Helvetica"/>
              <a:cs typeface="Helvetica"/>
            </a:endParaRPr>
          </a:p>
        </p:txBody>
      </p:sp>
      <p:sp>
        <p:nvSpPr>
          <p:cNvPr id="14" name="Textfeld 13"/>
          <p:cNvSpPr txBox="1"/>
          <p:nvPr/>
        </p:nvSpPr>
        <p:spPr>
          <a:xfrm>
            <a:off x="733506" y="30778"/>
            <a:ext cx="707376" cy="646331"/>
          </a:xfrm>
          <a:prstGeom prst="rect">
            <a:avLst/>
          </a:prstGeom>
          <a:solidFill>
            <a:schemeClr val="tx1"/>
          </a:solidFill>
        </p:spPr>
        <p:txBody>
          <a:bodyPr wrap="square" rtlCol="0" anchor="ctr">
            <a:spAutoFit/>
          </a:bodyPr>
          <a:lstStyle/>
          <a:p>
            <a:pPr algn="ctr"/>
            <a:r>
              <a:rPr lang="de-DE" sz="3600" b="1" dirty="0" smtClean="0">
                <a:solidFill>
                  <a:schemeClr val="bg1"/>
                </a:solidFill>
                <a:latin typeface="Helvetica"/>
                <a:cs typeface="Helvetica"/>
              </a:rPr>
              <a:t>7</a:t>
            </a:r>
            <a:endParaRPr lang="de-DE" sz="3600" b="1" dirty="0">
              <a:solidFill>
                <a:schemeClr val="bg1"/>
              </a:solidFill>
              <a:latin typeface="Helvetica"/>
              <a:cs typeface="Helvetica"/>
            </a:endParaRPr>
          </a:p>
        </p:txBody>
      </p:sp>
      <p:cxnSp>
        <p:nvCxnSpPr>
          <p:cNvPr id="16" name="Gerade Verbindung 15"/>
          <p:cNvCxnSpPr/>
          <p:nvPr/>
        </p:nvCxnSpPr>
        <p:spPr>
          <a:xfrm>
            <a:off x="0" y="707886"/>
            <a:ext cx="9144000" cy="0"/>
          </a:xfrm>
          <a:prstGeom prst="line">
            <a:avLst/>
          </a:prstGeom>
          <a:ln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3" name="Interaktive Schaltfläche: Informationen 22">
            <a:hlinkClick r:id="rId2" action="ppaction://hlinksldjump" highlightClick="1"/>
          </p:cNvPr>
          <p:cNvSpPr/>
          <p:nvPr/>
        </p:nvSpPr>
        <p:spPr>
          <a:xfrm>
            <a:off x="8789957" y="6461922"/>
            <a:ext cx="396078" cy="396078"/>
          </a:xfrm>
          <a:prstGeom prst="actionButtonInformation">
            <a:avLst/>
          </a:prstGeom>
          <a:gradFill flip="none" rotWithShape="1">
            <a:gsLst>
              <a:gs pos="0">
                <a:schemeClr val="dk1">
                  <a:tint val="100000"/>
                  <a:shade val="100000"/>
                  <a:satMod val="130000"/>
                  <a:alpha val="24000"/>
                </a:schemeClr>
              </a:gs>
              <a:gs pos="100000">
                <a:schemeClr val="dk1">
                  <a:tint val="50000"/>
                  <a:shade val="100000"/>
                  <a:satMod val="350000"/>
                  <a:alpha val="24000"/>
                </a:schemeClr>
              </a:gs>
            </a:gsLst>
            <a:lin ang="16200000" scaled="0"/>
            <a:tileRect/>
          </a:gradFill>
          <a:ln>
            <a:noFill/>
          </a:ln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2" name="Bild 1" descr="7.pn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3506" y="1760641"/>
            <a:ext cx="7640184" cy="396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922951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500"/>
                            </p:stCondLst>
                            <p:childTnLst>
                              <p:par>
                                <p:cTn id="24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7" grpId="0"/>
      <p:bldP spid="14" grpId="0" animBg="1"/>
      <p:bldP spid="2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hteck 17"/>
          <p:cNvSpPr/>
          <p:nvPr/>
        </p:nvSpPr>
        <p:spPr>
          <a:xfrm>
            <a:off x="0" y="0"/>
            <a:ext cx="9143999" cy="707886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rgbClr val="F2F2F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7" name="Textfeld 6"/>
          <p:cNvSpPr txBox="1"/>
          <p:nvPr/>
        </p:nvSpPr>
        <p:spPr>
          <a:xfrm>
            <a:off x="1655501" y="128459"/>
            <a:ext cx="7332495" cy="52322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de-DE" sz="2800" b="1" dirty="0" smtClean="0">
                <a:solidFill>
                  <a:schemeClr val="tx1"/>
                </a:solidFill>
                <a:latin typeface="Helvetica"/>
                <a:cs typeface="Helvetica"/>
              </a:rPr>
              <a:t>Neue Griffwege: </a:t>
            </a:r>
            <a:r>
              <a:rPr lang="de-DE" sz="2800" b="1" dirty="0" err="1" smtClean="0">
                <a:solidFill>
                  <a:schemeClr val="tx1"/>
                </a:solidFill>
                <a:latin typeface="Helvetica"/>
                <a:cs typeface="Helvetica"/>
              </a:rPr>
              <a:t>tz</a:t>
            </a:r>
            <a:r>
              <a:rPr lang="de-DE" sz="2800" b="1" dirty="0" smtClean="0">
                <a:solidFill>
                  <a:schemeClr val="tx1"/>
                </a:solidFill>
                <a:latin typeface="Helvetica"/>
                <a:cs typeface="Helvetica"/>
              </a:rPr>
              <a:t> 67 &amp;/</a:t>
            </a:r>
            <a:endParaRPr lang="de-DE" sz="2800" b="1" dirty="0">
              <a:solidFill>
                <a:schemeClr val="tx1"/>
              </a:solidFill>
              <a:latin typeface="Helvetica"/>
              <a:cs typeface="Helvetica"/>
            </a:endParaRPr>
          </a:p>
        </p:txBody>
      </p:sp>
      <p:sp>
        <p:nvSpPr>
          <p:cNvPr id="14" name="Textfeld 13"/>
          <p:cNvSpPr txBox="1"/>
          <p:nvPr/>
        </p:nvSpPr>
        <p:spPr>
          <a:xfrm>
            <a:off x="733506" y="30778"/>
            <a:ext cx="707376" cy="646331"/>
          </a:xfrm>
          <a:prstGeom prst="rect">
            <a:avLst/>
          </a:prstGeom>
          <a:solidFill>
            <a:schemeClr val="tx1"/>
          </a:solidFill>
        </p:spPr>
        <p:txBody>
          <a:bodyPr wrap="square" rtlCol="0" anchor="ctr">
            <a:spAutoFit/>
          </a:bodyPr>
          <a:lstStyle/>
          <a:p>
            <a:pPr algn="ctr"/>
            <a:r>
              <a:rPr lang="de-DE" sz="3600" b="1" dirty="0" smtClean="0">
                <a:solidFill>
                  <a:schemeClr val="bg1"/>
                </a:solidFill>
                <a:latin typeface="Helvetica"/>
                <a:cs typeface="Helvetica"/>
              </a:rPr>
              <a:t>8</a:t>
            </a:r>
            <a:endParaRPr lang="de-DE" sz="3600" b="1" dirty="0">
              <a:solidFill>
                <a:schemeClr val="bg1"/>
              </a:solidFill>
              <a:latin typeface="Helvetica"/>
              <a:cs typeface="Helvetica"/>
            </a:endParaRPr>
          </a:p>
        </p:txBody>
      </p:sp>
      <p:cxnSp>
        <p:nvCxnSpPr>
          <p:cNvPr id="16" name="Gerade Verbindung 15"/>
          <p:cNvCxnSpPr/>
          <p:nvPr/>
        </p:nvCxnSpPr>
        <p:spPr>
          <a:xfrm>
            <a:off x="0" y="707886"/>
            <a:ext cx="9144000" cy="0"/>
          </a:xfrm>
          <a:prstGeom prst="line">
            <a:avLst/>
          </a:prstGeom>
          <a:ln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3" name="Interaktive Schaltfläche: Informationen 22">
            <a:hlinkClick r:id="rId2" action="ppaction://hlinksldjump" highlightClick="1"/>
          </p:cNvPr>
          <p:cNvSpPr/>
          <p:nvPr/>
        </p:nvSpPr>
        <p:spPr>
          <a:xfrm>
            <a:off x="8789957" y="6461922"/>
            <a:ext cx="396078" cy="396078"/>
          </a:xfrm>
          <a:prstGeom prst="actionButtonInformation">
            <a:avLst/>
          </a:prstGeom>
          <a:gradFill flip="none" rotWithShape="1">
            <a:gsLst>
              <a:gs pos="0">
                <a:schemeClr val="dk1">
                  <a:tint val="100000"/>
                  <a:shade val="100000"/>
                  <a:satMod val="130000"/>
                  <a:alpha val="24000"/>
                </a:schemeClr>
              </a:gs>
              <a:gs pos="100000">
                <a:schemeClr val="dk1">
                  <a:tint val="50000"/>
                  <a:shade val="100000"/>
                  <a:satMod val="350000"/>
                  <a:alpha val="24000"/>
                </a:schemeClr>
              </a:gs>
            </a:gsLst>
            <a:lin ang="16200000" scaled="0"/>
            <a:tileRect/>
          </a:gradFill>
          <a:ln>
            <a:noFill/>
          </a:ln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2" name="Bild 1" descr="8.pn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3506" y="1760641"/>
            <a:ext cx="7593527" cy="396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664617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500"/>
                            </p:stCondLst>
                            <p:childTnLst>
                              <p:par>
                                <p:cTn id="24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7" grpId="0"/>
      <p:bldP spid="14" grpId="0" animBg="1"/>
      <p:bldP spid="23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hteck 17"/>
          <p:cNvSpPr/>
          <p:nvPr/>
        </p:nvSpPr>
        <p:spPr>
          <a:xfrm>
            <a:off x="0" y="0"/>
            <a:ext cx="9143999" cy="707886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rgbClr val="F2F2F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7" name="Textfeld 6"/>
          <p:cNvSpPr txBox="1"/>
          <p:nvPr/>
        </p:nvSpPr>
        <p:spPr>
          <a:xfrm>
            <a:off x="1655501" y="128459"/>
            <a:ext cx="7332495" cy="52322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de-DE" sz="2800" b="1" dirty="0" smtClean="0">
                <a:solidFill>
                  <a:schemeClr val="tx1"/>
                </a:solidFill>
                <a:latin typeface="Helvetica"/>
                <a:cs typeface="Helvetica"/>
              </a:rPr>
              <a:t>Neue Griffwege: </a:t>
            </a:r>
            <a:r>
              <a:rPr lang="de-DE" sz="2800" b="1" dirty="0" err="1" smtClean="0">
                <a:solidFill>
                  <a:schemeClr val="tx1"/>
                </a:solidFill>
                <a:latin typeface="Helvetica"/>
                <a:cs typeface="Helvetica"/>
              </a:rPr>
              <a:t>bn</a:t>
            </a:r>
            <a:endParaRPr lang="de-DE" sz="2800" b="1" dirty="0">
              <a:solidFill>
                <a:schemeClr val="tx1"/>
              </a:solidFill>
              <a:latin typeface="Helvetica"/>
              <a:cs typeface="Helvetica"/>
            </a:endParaRPr>
          </a:p>
        </p:txBody>
      </p:sp>
      <p:sp>
        <p:nvSpPr>
          <p:cNvPr id="14" name="Textfeld 13"/>
          <p:cNvSpPr txBox="1"/>
          <p:nvPr/>
        </p:nvSpPr>
        <p:spPr>
          <a:xfrm>
            <a:off x="733506" y="30778"/>
            <a:ext cx="707376" cy="646331"/>
          </a:xfrm>
          <a:prstGeom prst="rect">
            <a:avLst/>
          </a:prstGeom>
          <a:solidFill>
            <a:schemeClr val="tx1"/>
          </a:solidFill>
        </p:spPr>
        <p:txBody>
          <a:bodyPr wrap="square" rtlCol="0" anchor="ctr">
            <a:spAutoFit/>
          </a:bodyPr>
          <a:lstStyle/>
          <a:p>
            <a:pPr algn="ctr"/>
            <a:r>
              <a:rPr lang="de-DE" sz="3600" b="1" dirty="0" smtClean="0">
                <a:solidFill>
                  <a:schemeClr val="bg1"/>
                </a:solidFill>
                <a:latin typeface="Helvetica"/>
                <a:cs typeface="Helvetica"/>
              </a:rPr>
              <a:t>9</a:t>
            </a:r>
            <a:endParaRPr lang="de-DE" sz="3600" b="1" dirty="0">
              <a:solidFill>
                <a:schemeClr val="bg1"/>
              </a:solidFill>
              <a:latin typeface="Helvetica"/>
              <a:cs typeface="Helvetica"/>
            </a:endParaRPr>
          </a:p>
        </p:txBody>
      </p:sp>
      <p:cxnSp>
        <p:nvCxnSpPr>
          <p:cNvPr id="16" name="Gerade Verbindung 15"/>
          <p:cNvCxnSpPr/>
          <p:nvPr/>
        </p:nvCxnSpPr>
        <p:spPr>
          <a:xfrm>
            <a:off x="0" y="707886"/>
            <a:ext cx="9144000" cy="0"/>
          </a:xfrm>
          <a:prstGeom prst="line">
            <a:avLst/>
          </a:prstGeom>
          <a:ln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3" name="Interaktive Schaltfläche: Informationen 22">
            <a:hlinkClick r:id="rId2" action="ppaction://hlinksldjump" highlightClick="1"/>
          </p:cNvPr>
          <p:cNvSpPr/>
          <p:nvPr/>
        </p:nvSpPr>
        <p:spPr>
          <a:xfrm>
            <a:off x="8789957" y="6461922"/>
            <a:ext cx="396078" cy="396078"/>
          </a:xfrm>
          <a:prstGeom prst="actionButtonInformation">
            <a:avLst/>
          </a:prstGeom>
          <a:gradFill flip="none" rotWithShape="1">
            <a:gsLst>
              <a:gs pos="0">
                <a:schemeClr val="dk1">
                  <a:tint val="100000"/>
                  <a:shade val="100000"/>
                  <a:satMod val="130000"/>
                  <a:alpha val="24000"/>
                </a:schemeClr>
              </a:gs>
              <a:gs pos="100000">
                <a:schemeClr val="dk1">
                  <a:tint val="50000"/>
                  <a:shade val="100000"/>
                  <a:satMod val="350000"/>
                  <a:alpha val="24000"/>
                </a:schemeClr>
              </a:gs>
            </a:gsLst>
            <a:lin ang="16200000" scaled="0"/>
            <a:tileRect/>
          </a:gradFill>
          <a:ln>
            <a:noFill/>
          </a:ln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2" name="Bild 1" descr="9.pn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3506" y="1760641"/>
            <a:ext cx="7640184" cy="396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967440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500"/>
                            </p:stCondLst>
                            <p:childTnLst>
                              <p:par>
                                <p:cTn id="24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7" grpId="0"/>
      <p:bldP spid="14" grpId="0" animBg="1"/>
      <p:bldP spid="23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hteck 17"/>
          <p:cNvSpPr/>
          <p:nvPr/>
        </p:nvSpPr>
        <p:spPr>
          <a:xfrm>
            <a:off x="0" y="0"/>
            <a:ext cx="9143999" cy="707886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rgbClr val="F2F2F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7" name="Textfeld 6"/>
          <p:cNvSpPr txBox="1"/>
          <p:nvPr/>
        </p:nvSpPr>
        <p:spPr>
          <a:xfrm>
            <a:off x="1655501" y="128459"/>
            <a:ext cx="7332495" cy="52322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de-DE" sz="2800" b="1" dirty="0" smtClean="0">
                <a:solidFill>
                  <a:schemeClr val="tx1"/>
                </a:solidFill>
                <a:latin typeface="Helvetica"/>
                <a:cs typeface="Helvetica"/>
              </a:rPr>
              <a:t>Neue Griffwege: wo 30 §=</a:t>
            </a:r>
            <a:endParaRPr lang="de-DE" sz="2800" b="1" dirty="0">
              <a:solidFill>
                <a:schemeClr val="tx1"/>
              </a:solidFill>
              <a:latin typeface="Helvetica"/>
              <a:cs typeface="Helvetica"/>
            </a:endParaRPr>
          </a:p>
        </p:txBody>
      </p:sp>
      <p:sp>
        <p:nvSpPr>
          <p:cNvPr id="14" name="Textfeld 13"/>
          <p:cNvSpPr txBox="1"/>
          <p:nvPr/>
        </p:nvSpPr>
        <p:spPr>
          <a:xfrm>
            <a:off x="733506" y="30778"/>
            <a:ext cx="707376" cy="646331"/>
          </a:xfrm>
          <a:prstGeom prst="rect">
            <a:avLst/>
          </a:prstGeom>
          <a:solidFill>
            <a:schemeClr val="tx1"/>
          </a:solidFill>
        </p:spPr>
        <p:txBody>
          <a:bodyPr wrap="square" rtlCol="0" anchor="ctr">
            <a:spAutoFit/>
          </a:bodyPr>
          <a:lstStyle/>
          <a:p>
            <a:pPr algn="ctr"/>
            <a:r>
              <a:rPr lang="de-DE" sz="3600" b="1" dirty="0" smtClean="0">
                <a:solidFill>
                  <a:schemeClr val="bg1"/>
                </a:solidFill>
                <a:latin typeface="Helvetica"/>
                <a:cs typeface="Helvetica"/>
              </a:rPr>
              <a:t>10</a:t>
            </a:r>
            <a:endParaRPr lang="de-DE" sz="3600" b="1" dirty="0">
              <a:solidFill>
                <a:schemeClr val="bg1"/>
              </a:solidFill>
              <a:latin typeface="Helvetica"/>
              <a:cs typeface="Helvetica"/>
            </a:endParaRPr>
          </a:p>
        </p:txBody>
      </p:sp>
      <p:cxnSp>
        <p:nvCxnSpPr>
          <p:cNvPr id="16" name="Gerade Verbindung 15"/>
          <p:cNvCxnSpPr/>
          <p:nvPr/>
        </p:nvCxnSpPr>
        <p:spPr>
          <a:xfrm>
            <a:off x="0" y="707886"/>
            <a:ext cx="9144000" cy="0"/>
          </a:xfrm>
          <a:prstGeom prst="line">
            <a:avLst/>
          </a:prstGeom>
          <a:ln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3" name="Interaktive Schaltfläche: Informationen 22">
            <a:hlinkClick r:id="rId2" action="ppaction://hlinksldjump" highlightClick="1"/>
          </p:cNvPr>
          <p:cNvSpPr/>
          <p:nvPr/>
        </p:nvSpPr>
        <p:spPr>
          <a:xfrm>
            <a:off x="8789957" y="6461922"/>
            <a:ext cx="396078" cy="396078"/>
          </a:xfrm>
          <a:prstGeom prst="actionButtonInformation">
            <a:avLst/>
          </a:prstGeom>
          <a:gradFill flip="none" rotWithShape="1">
            <a:gsLst>
              <a:gs pos="0">
                <a:schemeClr val="dk1">
                  <a:tint val="100000"/>
                  <a:shade val="100000"/>
                  <a:satMod val="130000"/>
                  <a:alpha val="24000"/>
                </a:schemeClr>
              </a:gs>
              <a:gs pos="100000">
                <a:schemeClr val="dk1">
                  <a:tint val="50000"/>
                  <a:shade val="100000"/>
                  <a:satMod val="350000"/>
                  <a:alpha val="24000"/>
                </a:schemeClr>
              </a:gs>
            </a:gsLst>
            <a:lin ang="16200000" scaled="0"/>
            <a:tileRect/>
          </a:gradFill>
          <a:ln>
            <a:noFill/>
          </a:ln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2" name="Bild 1" descr="10.pn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3506" y="1760641"/>
            <a:ext cx="7593527" cy="396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027904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500"/>
                            </p:stCondLst>
                            <p:childTnLst>
                              <p:par>
                                <p:cTn id="24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7" grpId="0"/>
      <p:bldP spid="14" grpId="0" animBg="1"/>
      <p:bldP spid="23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hteck 17"/>
          <p:cNvSpPr/>
          <p:nvPr/>
        </p:nvSpPr>
        <p:spPr>
          <a:xfrm>
            <a:off x="0" y="0"/>
            <a:ext cx="9143999" cy="707886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rgbClr val="F2F2F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7" name="Textfeld 6"/>
          <p:cNvSpPr txBox="1"/>
          <p:nvPr/>
        </p:nvSpPr>
        <p:spPr>
          <a:xfrm>
            <a:off x="1655501" y="128459"/>
            <a:ext cx="7332495" cy="52322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de-DE" sz="2800" b="1" dirty="0" smtClean="0">
                <a:solidFill>
                  <a:schemeClr val="tx1"/>
                </a:solidFill>
                <a:latin typeface="Helvetica"/>
                <a:cs typeface="Helvetica"/>
              </a:rPr>
              <a:t>Neue Griffwege: x .:</a:t>
            </a:r>
            <a:endParaRPr lang="de-DE" sz="2800" b="1" dirty="0">
              <a:solidFill>
                <a:schemeClr val="tx1"/>
              </a:solidFill>
              <a:latin typeface="Helvetica"/>
              <a:cs typeface="Helvetica"/>
            </a:endParaRPr>
          </a:p>
        </p:txBody>
      </p:sp>
      <p:sp>
        <p:nvSpPr>
          <p:cNvPr id="14" name="Textfeld 13"/>
          <p:cNvSpPr txBox="1"/>
          <p:nvPr/>
        </p:nvSpPr>
        <p:spPr>
          <a:xfrm>
            <a:off x="733506" y="30778"/>
            <a:ext cx="707376" cy="646331"/>
          </a:xfrm>
          <a:prstGeom prst="rect">
            <a:avLst/>
          </a:prstGeom>
          <a:solidFill>
            <a:schemeClr val="tx1"/>
          </a:solidFill>
        </p:spPr>
        <p:txBody>
          <a:bodyPr wrap="square" rtlCol="0" anchor="ctr">
            <a:spAutoFit/>
          </a:bodyPr>
          <a:lstStyle/>
          <a:p>
            <a:pPr algn="ctr"/>
            <a:r>
              <a:rPr lang="de-DE" sz="3600" b="1" dirty="0" smtClean="0">
                <a:solidFill>
                  <a:schemeClr val="bg1"/>
                </a:solidFill>
                <a:latin typeface="Helvetica"/>
                <a:cs typeface="Helvetica"/>
              </a:rPr>
              <a:t>11</a:t>
            </a:r>
            <a:endParaRPr lang="de-DE" sz="3600" b="1" dirty="0">
              <a:solidFill>
                <a:schemeClr val="bg1"/>
              </a:solidFill>
              <a:latin typeface="Helvetica"/>
              <a:cs typeface="Helvetica"/>
            </a:endParaRPr>
          </a:p>
        </p:txBody>
      </p:sp>
      <p:cxnSp>
        <p:nvCxnSpPr>
          <p:cNvPr id="16" name="Gerade Verbindung 15"/>
          <p:cNvCxnSpPr/>
          <p:nvPr/>
        </p:nvCxnSpPr>
        <p:spPr>
          <a:xfrm>
            <a:off x="0" y="707886"/>
            <a:ext cx="9144000" cy="0"/>
          </a:xfrm>
          <a:prstGeom prst="line">
            <a:avLst/>
          </a:prstGeom>
          <a:ln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3" name="Interaktive Schaltfläche: Informationen 22">
            <a:hlinkClick r:id="rId2" action="ppaction://hlinksldjump" highlightClick="1"/>
          </p:cNvPr>
          <p:cNvSpPr/>
          <p:nvPr/>
        </p:nvSpPr>
        <p:spPr>
          <a:xfrm>
            <a:off x="8789957" y="6461922"/>
            <a:ext cx="396078" cy="396078"/>
          </a:xfrm>
          <a:prstGeom prst="actionButtonInformation">
            <a:avLst/>
          </a:prstGeom>
          <a:gradFill flip="none" rotWithShape="1">
            <a:gsLst>
              <a:gs pos="0">
                <a:schemeClr val="dk1">
                  <a:tint val="100000"/>
                  <a:shade val="100000"/>
                  <a:satMod val="130000"/>
                  <a:alpha val="24000"/>
                </a:schemeClr>
              </a:gs>
              <a:gs pos="100000">
                <a:schemeClr val="dk1">
                  <a:tint val="50000"/>
                  <a:shade val="100000"/>
                  <a:satMod val="350000"/>
                  <a:alpha val="24000"/>
                </a:schemeClr>
              </a:gs>
            </a:gsLst>
            <a:lin ang="16200000" scaled="0"/>
            <a:tileRect/>
          </a:gradFill>
          <a:ln>
            <a:noFill/>
          </a:ln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2" name="Bild 1" descr="11.pn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3506" y="1760641"/>
            <a:ext cx="7640184" cy="396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910455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500"/>
                            </p:stCondLst>
                            <p:childTnLst>
                              <p:par>
                                <p:cTn id="24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7" grpId="0"/>
      <p:bldP spid="14" grpId="0" animBg="1"/>
      <p:bldP spid="23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hteck 17"/>
          <p:cNvSpPr/>
          <p:nvPr/>
        </p:nvSpPr>
        <p:spPr>
          <a:xfrm>
            <a:off x="0" y="0"/>
            <a:ext cx="9143999" cy="707886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rgbClr val="F2F2F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7" name="Textfeld 6"/>
          <p:cNvSpPr txBox="1"/>
          <p:nvPr/>
        </p:nvSpPr>
        <p:spPr>
          <a:xfrm>
            <a:off x="1655501" y="128459"/>
            <a:ext cx="7332495" cy="52322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de-DE" sz="2800" b="1" dirty="0" smtClean="0">
                <a:solidFill>
                  <a:schemeClr val="tx1"/>
                </a:solidFill>
                <a:latin typeface="Helvetica"/>
                <a:cs typeface="Helvetica"/>
              </a:rPr>
              <a:t>Neue Griffwege: </a:t>
            </a:r>
            <a:r>
              <a:rPr lang="de-DE" sz="2800" b="1" dirty="0" err="1" smtClean="0">
                <a:solidFill>
                  <a:schemeClr val="tx1"/>
                </a:solidFill>
                <a:latin typeface="Helvetica"/>
                <a:cs typeface="Helvetica"/>
              </a:rPr>
              <a:t>qpü</a:t>
            </a:r>
            <a:endParaRPr lang="de-DE" sz="2800" b="1" dirty="0">
              <a:solidFill>
                <a:schemeClr val="tx1"/>
              </a:solidFill>
              <a:latin typeface="Helvetica"/>
              <a:cs typeface="Helvetica"/>
            </a:endParaRPr>
          </a:p>
        </p:txBody>
      </p:sp>
      <p:sp>
        <p:nvSpPr>
          <p:cNvPr id="14" name="Textfeld 13"/>
          <p:cNvSpPr txBox="1"/>
          <p:nvPr/>
        </p:nvSpPr>
        <p:spPr>
          <a:xfrm>
            <a:off x="733506" y="30778"/>
            <a:ext cx="707376" cy="646331"/>
          </a:xfrm>
          <a:prstGeom prst="rect">
            <a:avLst/>
          </a:prstGeom>
          <a:solidFill>
            <a:schemeClr val="tx1"/>
          </a:solidFill>
        </p:spPr>
        <p:txBody>
          <a:bodyPr wrap="square" rtlCol="0" anchor="ctr">
            <a:spAutoFit/>
          </a:bodyPr>
          <a:lstStyle/>
          <a:p>
            <a:pPr algn="ctr"/>
            <a:r>
              <a:rPr lang="de-DE" sz="3600" b="1" dirty="0" smtClean="0">
                <a:solidFill>
                  <a:schemeClr val="bg1"/>
                </a:solidFill>
                <a:latin typeface="Helvetica"/>
                <a:cs typeface="Helvetica"/>
              </a:rPr>
              <a:t>12</a:t>
            </a:r>
            <a:endParaRPr lang="de-DE" sz="3600" b="1" dirty="0">
              <a:solidFill>
                <a:schemeClr val="bg1"/>
              </a:solidFill>
              <a:latin typeface="Helvetica"/>
              <a:cs typeface="Helvetica"/>
            </a:endParaRPr>
          </a:p>
        </p:txBody>
      </p:sp>
      <p:cxnSp>
        <p:nvCxnSpPr>
          <p:cNvPr id="16" name="Gerade Verbindung 15"/>
          <p:cNvCxnSpPr/>
          <p:nvPr/>
        </p:nvCxnSpPr>
        <p:spPr>
          <a:xfrm>
            <a:off x="0" y="707886"/>
            <a:ext cx="9144000" cy="0"/>
          </a:xfrm>
          <a:prstGeom prst="line">
            <a:avLst/>
          </a:prstGeom>
          <a:ln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3" name="Interaktive Schaltfläche: Informationen 22">
            <a:hlinkClick r:id="rId2" action="ppaction://hlinksldjump" highlightClick="1"/>
          </p:cNvPr>
          <p:cNvSpPr/>
          <p:nvPr/>
        </p:nvSpPr>
        <p:spPr>
          <a:xfrm>
            <a:off x="8789957" y="6461922"/>
            <a:ext cx="396078" cy="396078"/>
          </a:xfrm>
          <a:prstGeom prst="actionButtonInformation">
            <a:avLst/>
          </a:prstGeom>
          <a:gradFill flip="none" rotWithShape="1">
            <a:gsLst>
              <a:gs pos="0">
                <a:schemeClr val="dk1">
                  <a:tint val="100000"/>
                  <a:shade val="100000"/>
                  <a:satMod val="130000"/>
                  <a:alpha val="24000"/>
                </a:schemeClr>
              </a:gs>
              <a:gs pos="100000">
                <a:schemeClr val="dk1">
                  <a:tint val="50000"/>
                  <a:shade val="100000"/>
                  <a:satMod val="350000"/>
                  <a:alpha val="24000"/>
                </a:schemeClr>
              </a:gs>
            </a:gsLst>
            <a:lin ang="16200000" scaled="0"/>
            <a:tileRect/>
          </a:gradFill>
          <a:ln>
            <a:noFill/>
          </a:ln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2" name="Bild 1" descr="12.pn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3506" y="1760641"/>
            <a:ext cx="7688847" cy="396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528732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500"/>
                            </p:stCondLst>
                            <p:childTnLst>
                              <p:par>
                                <p:cTn id="24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7" grpId="0"/>
      <p:bldP spid="14" grpId="0" animBg="1"/>
      <p:bldP spid="23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hteck 17"/>
          <p:cNvSpPr/>
          <p:nvPr/>
        </p:nvSpPr>
        <p:spPr>
          <a:xfrm>
            <a:off x="0" y="0"/>
            <a:ext cx="9143999" cy="707886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rgbClr val="F2F2F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7" name="Textfeld 6"/>
          <p:cNvSpPr txBox="1"/>
          <p:nvPr/>
        </p:nvSpPr>
        <p:spPr>
          <a:xfrm>
            <a:off x="1655501" y="128459"/>
            <a:ext cx="7332495" cy="52322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de-DE" sz="2800" b="1" dirty="0" smtClean="0">
                <a:solidFill>
                  <a:schemeClr val="tx1"/>
                </a:solidFill>
                <a:latin typeface="Helvetica"/>
                <a:cs typeface="Helvetica"/>
              </a:rPr>
              <a:t>Neue Griffwege: 12 !"</a:t>
            </a:r>
            <a:endParaRPr lang="de-DE" sz="2800" b="1" dirty="0">
              <a:solidFill>
                <a:schemeClr val="tx1"/>
              </a:solidFill>
              <a:latin typeface="Helvetica"/>
              <a:cs typeface="Helvetica"/>
            </a:endParaRPr>
          </a:p>
        </p:txBody>
      </p:sp>
      <p:sp>
        <p:nvSpPr>
          <p:cNvPr id="14" name="Textfeld 13"/>
          <p:cNvSpPr txBox="1"/>
          <p:nvPr/>
        </p:nvSpPr>
        <p:spPr>
          <a:xfrm>
            <a:off x="733506" y="30778"/>
            <a:ext cx="707376" cy="646331"/>
          </a:xfrm>
          <a:prstGeom prst="rect">
            <a:avLst/>
          </a:prstGeom>
          <a:solidFill>
            <a:schemeClr val="tx1"/>
          </a:solidFill>
        </p:spPr>
        <p:txBody>
          <a:bodyPr wrap="square" rtlCol="0" anchor="ctr">
            <a:spAutoFit/>
          </a:bodyPr>
          <a:lstStyle/>
          <a:p>
            <a:pPr algn="ctr"/>
            <a:r>
              <a:rPr lang="de-DE" sz="3600" b="1" dirty="0" smtClean="0">
                <a:solidFill>
                  <a:schemeClr val="bg1"/>
                </a:solidFill>
                <a:latin typeface="Helvetica"/>
                <a:cs typeface="Helvetica"/>
              </a:rPr>
              <a:t>13</a:t>
            </a:r>
            <a:endParaRPr lang="de-DE" sz="3600" b="1" dirty="0">
              <a:solidFill>
                <a:schemeClr val="bg1"/>
              </a:solidFill>
              <a:latin typeface="Helvetica"/>
              <a:cs typeface="Helvetica"/>
            </a:endParaRPr>
          </a:p>
        </p:txBody>
      </p:sp>
      <p:cxnSp>
        <p:nvCxnSpPr>
          <p:cNvPr id="16" name="Gerade Verbindung 15"/>
          <p:cNvCxnSpPr/>
          <p:nvPr/>
        </p:nvCxnSpPr>
        <p:spPr>
          <a:xfrm>
            <a:off x="0" y="707886"/>
            <a:ext cx="9144000" cy="0"/>
          </a:xfrm>
          <a:prstGeom prst="line">
            <a:avLst/>
          </a:prstGeom>
          <a:ln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3" name="Interaktive Schaltfläche: Informationen 22">
            <a:hlinkClick r:id="rId2" action="ppaction://hlinksldjump" highlightClick="1"/>
          </p:cNvPr>
          <p:cNvSpPr/>
          <p:nvPr/>
        </p:nvSpPr>
        <p:spPr>
          <a:xfrm>
            <a:off x="8789957" y="6461922"/>
            <a:ext cx="396078" cy="396078"/>
          </a:xfrm>
          <a:prstGeom prst="actionButtonInformation">
            <a:avLst/>
          </a:prstGeom>
          <a:gradFill flip="none" rotWithShape="1">
            <a:gsLst>
              <a:gs pos="0">
                <a:schemeClr val="dk1">
                  <a:tint val="100000"/>
                  <a:shade val="100000"/>
                  <a:satMod val="130000"/>
                  <a:alpha val="24000"/>
                </a:schemeClr>
              </a:gs>
              <a:gs pos="100000">
                <a:schemeClr val="dk1">
                  <a:tint val="50000"/>
                  <a:shade val="100000"/>
                  <a:satMod val="350000"/>
                  <a:alpha val="24000"/>
                </a:schemeClr>
              </a:gs>
            </a:gsLst>
            <a:lin ang="16200000" scaled="0"/>
            <a:tileRect/>
          </a:gradFill>
          <a:ln>
            <a:noFill/>
          </a:ln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2" name="Bild 1" descr="13.pn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3506" y="1760641"/>
            <a:ext cx="7617709" cy="396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13198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500"/>
                            </p:stCondLst>
                            <p:childTnLst>
                              <p:par>
                                <p:cTn id="24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7" grpId="0"/>
      <p:bldP spid="14" grpId="0" animBg="1"/>
      <p:bldP spid="23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hteck 17"/>
          <p:cNvSpPr/>
          <p:nvPr/>
        </p:nvSpPr>
        <p:spPr>
          <a:xfrm>
            <a:off x="0" y="0"/>
            <a:ext cx="9143999" cy="707886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rgbClr val="F2F2F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7" name="Textfeld 6"/>
          <p:cNvSpPr txBox="1"/>
          <p:nvPr/>
        </p:nvSpPr>
        <p:spPr>
          <a:xfrm>
            <a:off x="1655501" y="128459"/>
            <a:ext cx="7332495" cy="52322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de-DE" sz="2800" b="1" dirty="0" smtClean="0">
                <a:solidFill>
                  <a:schemeClr val="tx1"/>
                </a:solidFill>
                <a:latin typeface="Helvetica"/>
                <a:cs typeface="Helvetica"/>
              </a:rPr>
              <a:t>Neue Griffwege: </a:t>
            </a:r>
            <a:r>
              <a:rPr lang="de-DE" sz="2800" b="1" dirty="0" err="1" smtClean="0">
                <a:solidFill>
                  <a:schemeClr val="tx1"/>
                </a:solidFill>
                <a:latin typeface="Helvetica"/>
                <a:cs typeface="Helvetica"/>
              </a:rPr>
              <a:t>y</a:t>
            </a:r>
            <a:r>
              <a:rPr lang="de-DE" sz="2800" b="1" dirty="0" smtClean="0">
                <a:solidFill>
                  <a:schemeClr val="tx1"/>
                </a:solidFill>
                <a:latin typeface="Helvetica"/>
                <a:cs typeface="Helvetica"/>
              </a:rPr>
              <a:t> -_</a:t>
            </a:r>
            <a:endParaRPr lang="de-DE" sz="2800" b="1" dirty="0">
              <a:solidFill>
                <a:schemeClr val="tx1"/>
              </a:solidFill>
              <a:latin typeface="Helvetica"/>
              <a:cs typeface="Helvetica"/>
            </a:endParaRPr>
          </a:p>
        </p:txBody>
      </p:sp>
      <p:sp>
        <p:nvSpPr>
          <p:cNvPr id="14" name="Textfeld 13"/>
          <p:cNvSpPr txBox="1"/>
          <p:nvPr/>
        </p:nvSpPr>
        <p:spPr>
          <a:xfrm>
            <a:off x="733506" y="30778"/>
            <a:ext cx="707376" cy="646331"/>
          </a:xfrm>
          <a:prstGeom prst="rect">
            <a:avLst/>
          </a:prstGeom>
          <a:solidFill>
            <a:schemeClr val="tx1"/>
          </a:solidFill>
        </p:spPr>
        <p:txBody>
          <a:bodyPr wrap="square" rtlCol="0" anchor="ctr">
            <a:spAutoFit/>
          </a:bodyPr>
          <a:lstStyle/>
          <a:p>
            <a:pPr algn="ctr"/>
            <a:r>
              <a:rPr lang="de-DE" sz="3600" b="1" dirty="0" smtClean="0">
                <a:solidFill>
                  <a:schemeClr val="bg1"/>
                </a:solidFill>
                <a:latin typeface="Helvetica"/>
                <a:cs typeface="Helvetica"/>
              </a:rPr>
              <a:t>14</a:t>
            </a:r>
            <a:endParaRPr lang="de-DE" sz="3600" b="1" dirty="0">
              <a:solidFill>
                <a:schemeClr val="bg1"/>
              </a:solidFill>
              <a:latin typeface="Helvetica"/>
              <a:cs typeface="Helvetica"/>
            </a:endParaRPr>
          </a:p>
        </p:txBody>
      </p:sp>
      <p:cxnSp>
        <p:nvCxnSpPr>
          <p:cNvPr id="16" name="Gerade Verbindung 15"/>
          <p:cNvCxnSpPr/>
          <p:nvPr/>
        </p:nvCxnSpPr>
        <p:spPr>
          <a:xfrm>
            <a:off x="0" y="707886"/>
            <a:ext cx="9144000" cy="0"/>
          </a:xfrm>
          <a:prstGeom prst="line">
            <a:avLst/>
          </a:prstGeom>
          <a:ln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3" name="Interaktive Schaltfläche: Informationen 22">
            <a:hlinkClick r:id="rId2" action="ppaction://hlinksldjump" highlightClick="1"/>
          </p:cNvPr>
          <p:cNvSpPr/>
          <p:nvPr/>
        </p:nvSpPr>
        <p:spPr>
          <a:xfrm>
            <a:off x="8789957" y="6461922"/>
            <a:ext cx="396078" cy="396078"/>
          </a:xfrm>
          <a:prstGeom prst="actionButtonInformation">
            <a:avLst/>
          </a:prstGeom>
          <a:gradFill flip="none" rotWithShape="1">
            <a:gsLst>
              <a:gs pos="0">
                <a:schemeClr val="dk1">
                  <a:tint val="100000"/>
                  <a:shade val="100000"/>
                  <a:satMod val="130000"/>
                  <a:alpha val="24000"/>
                </a:schemeClr>
              </a:gs>
              <a:gs pos="100000">
                <a:schemeClr val="dk1">
                  <a:tint val="50000"/>
                  <a:shade val="100000"/>
                  <a:satMod val="350000"/>
                  <a:alpha val="24000"/>
                </a:schemeClr>
              </a:gs>
            </a:gsLst>
            <a:lin ang="16200000" scaled="0"/>
            <a:tileRect/>
          </a:gradFill>
          <a:ln>
            <a:noFill/>
          </a:ln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2" name="Bild 1" descr="14.pn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3506" y="1760641"/>
            <a:ext cx="7688847" cy="396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416546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500"/>
                            </p:stCondLst>
                            <p:childTnLst>
                              <p:par>
                                <p:cTn id="24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7" grpId="0"/>
      <p:bldP spid="14" grpId="0" animBg="1"/>
      <p:bldP spid="23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hteck 17"/>
          <p:cNvSpPr/>
          <p:nvPr/>
        </p:nvSpPr>
        <p:spPr>
          <a:xfrm>
            <a:off x="0" y="0"/>
            <a:ext cx="9143999" cy="707886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rgbClr val="F2F2F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7" name="Textfeld 6"/>
          <p:cNvSpPr txBox="1"/>
          <p:nvPr/>
        </p:nvSpPr>
        <p:spPr>
          <a:xfrm>
            <a:off x="1655501" y="128459"/>
            <a:ext cx="7332495" cy="52322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de-DE" sz="2800" b="1" dirty="0" smtClean="0">
                <a:solidFill>
                  <a:schemeClr val="tx1"/>
                </a:solidFill>
                <a:latin typeface="Helvetica"/>
                <a:cs typeface="Helvetica"/>
              </a:rPr>
              <a:t>Neue Griffwege: </a:t>
            </a:r>
            <a:r>
              <a:rPr lang="de-DE" sz="2800" b="1" dirty="0" err="1" smtClean="0">
                <a:solidFill>
                  <a:schemeClr val="tx1"/>
                </a:solidFill>
                <a:latin typeface="Helvetica"/>
                <a:cs typeface="Helvetica"/>
              </a:rPr>
              <a:t>äß</a:t>
            </a:r>
            <a:r>
              <a:rPr lang="de-DE" sz="2800" b="1" dirty="0" smtClean="0">
                <a:solidFill>
                  <a:schemeClr val="tx1"/>
                </a:solidFill>
                <a:latin typeface="Helvetica"/>
                <a:cs typeface="Helvetica"/>
              </a:rPr>
              <a:t> ?</a:t>
            </a:r>
            <a:endParaRPr lang="de-DE" sz="2800" b="1" dirty="0">
              <a:solidFill>
                <a:schemeClr val="tx1"/>
              </a:solidFill>
              <a:latin typeface="Helvetica"/>
              <a:cs typeface="Helvetica"/>
            </a:endParaRPr>
          </a:p>
        </p:txBody>
      </p:sp>
      <p:sp>
        <p:nvSpPr>
          <p:cNvPr id="14" name="Textfeld 13"/>
          <p:cNvSpPr txBox="1"/>
          <p:nvPr/>
        </p:nvSpPr>
        <p:spPr>
          <a:xfrm>
            <a:off x="733506" y="30778"/>
            <a:ext cx="707376" cy="646331"/>
          </a:xfrm>
          <a:prstGeom prst="rect">
            <a:avLst/>
          </a:prstGeom>
          <a:solidFill>
            <a:schemeClr val="tx1"/>
          </a:solidFill>
        </p:spPr>
        <p:txBody>
          <a:bodyPr wrap="square" rtlCol="0" anchor="ctr">
            <a:spAutoFit/>
          </a:bodyPr>
          <a:lstStyle/>
          <a:p>
            <a:pPr algn="ctr"/>
            <a:r>
              <a:rPr lang="de-DE" sz="3600" b="1" dirty="0" smtClean="0">
                <a:solidFill>
                  <a:schemeClr val="bg1"/>
                </a:solidFill>
                <a:latin typeface="Helvetica"/>
                <a:cs typeface="Helvetica"/>
              </a:rPr>
              <a:t>15</a:t>
            </a:r>
            <a:endParaRPr lang="de-DE" sz="3600" b="1" dirty="0">
              <a:solidFill>
                <a:schemeClr val="bg1"/>
              </a:solidFill>
              <a:latin typeface="Helvetica"/>
              <a:cs typeface="Helvetica"/>
            </a:endParaRPr>
          </a:p>
        </p:txBody>
      </p:sp>
      <p:cxnSp>
        <p:nvCxnSpPr>
          <p:cNvPr id="16" name="Gerade Verbindung 15"/>
          <p:cNvCxnSpPr/>
          <p:nvPr/>
        </p:nvCxnSpPr>
        <p:spPr>
          <a:xfrm>
            <a:off x="0" y="707886"/>
            <a:ext cx="9144000" cy="0"/>
          </a:xfrm>
          <a:prstGeom prst="line">
            <a:avLst/>
          </a:prstGeom>
          <a:ln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3" name="Interaktive Schaltfläche: Informationen 22">
            <a:hlinkClick r:id="rId2" action="ppaction://hlinksldjump" highlightClick="1"/>
          </p:cNvPr>
          <p:cNvSpPr/>
          <p:nvPr/>
        </p:nvSpPr>
        <p:spPr>
          <a:xfrm>
            <a:off x="8789957" y="6461922"/>
            <a:ext cx="396078" cy="396078"/>
          </a:xfrm>
          <a:prstGeom prst="actionButtonInformation">
            <a:avLst/>
          </a:prstGeom>
          <a:gradFill flip="none" rotWithShape="1">
            <a:gsLst>
              <a:gs pos="0">
                <a:schemeClr val="dk1">
                  <a:tint val="100000"/>
                  <a:shade val="100000"/>
                  <a:satMod val="130000"/>
                  <a:alpha val="24000"/>
                </a:schemeClr>
              </a:gs>
              <a:gs pos="100000">
                <a:schemeClr val="dk1">
                  <a:tint val="50000"/>
                  <a:shade val="100000"/>
                  <a:satMod val="350000"/>
                  <a:alpha val="24000"/>
                </a:schemeClr>
              </a:gs>
            </a:gsLst>
            <a:lin ang="16200000" scaled="0"/>
            <a:tileRect/>
          </a:gradFill>
          <a:ln>
            <a:noFill/>
          </a:ln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2" name="Bild 1" descr="15.pn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3506" y="1760641"/>
            <a:ext cx="7617709" cy="396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402984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500"/>
                            </p:stCondLst>
                            <p:childTnLst>
                              <p:par>
                                <p:cTn id="24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7" grpId="0"/>
      <p:bldP spid="14" grpId="0" animBg="1"/>
      <p:bldP spid="23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hteck 17"/>
          <p:cNvSpPr/>
          <p:nvPr/>
        </p:nvSpPr>
        <p:spPr>
          <a:xfrm>
            <a:off x="0" y="0"/>
            <a:ext cx="9143999" cy="707886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rgbClr val="F2F2F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7" name="Textfeld 6"/>
          <p:cNvSpPr txBox="1"/>
          <p:nvPr/>
        </p:nvSpPr>
        <p:spPr>
          <a:xfrm>
            <a:off x="1655501" y="128459"/>
            <a:ext cx="7332495" cy="52322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de-DE" sz="2800" b="1" dirty="0" smtClean="0">
                <a:solidFill>
                  <a:schemeClr val="tx1"/>
                </a:solidFill>
                <a:latin typeface="Helvetica"/>
                <a:cs typeface="Helvetica"/>
              </a:rPr>
              <a:t>Neue Griffwege: ^° &lt; &gt; |</a:t>
            </a:r>
            <a:endParaRPr lang="de-DE" sz="2800" b="1" dirty="0">
              <a:solidFill>
                <a:schemeClr val="tx1"/>
              </a:solidFill>
              <a:latin typeface="Helvetica"/>
              <a:cs typeface="Helvetica"/>
            </a:endParaRPr>
          </a:p>
        </p:txBody>
      </p:sp>
      <p:sp>
        <p:nvSpPr>
          <p:cNvPr id="14" name="Textfeld 13"/>
          <p:cNvSpPr txBox="1"/>
          <p:nvPr/>
        </p:nvSpPr>
        <p:spPr>
          <a:xfrm>
            <a:off x="733506" y="30778"/>
            <a:ext cx="707376" cy="646331"/>
          </a:xfrm>
          <a:prstGeom prst="rect">
            <a:avLst/>
          </a:prstGeom>
          <a:solidFill>
            <a:schemeClr val="tx1"/>
          </a:solidFill>
        </p:spPr>
        <p:txBody>
          <a:bodyPr wrap="square" rtlCol="0" anchor="ctr">
            <a:spAutoFit/>
          </a:bodyPr>
          <a:lstStyle/>
          <a:p>
            <a:pPr algn="ctr"/>
            <a:r>
              <a:rPr lang="de-DE" sz="3600" b="1" dirty="0" smtClean="0">
                <a:solidFill>
                  <a:schemeClr val="bg1"/>
                </a:solidFill>
                <a:latin typeface="Helvetica"/>
                <a:cs typeface="Helvetica"/>
              </a:rPr>
              <a:t>16</a:t>
            </a:r>
            <a:endParaRPr lang="de-DE" sz="3600" b="1" dirty="0">
              <a:solidFill>
                <a:schemeClr val="bg1"/>
              </a:solidFill>
              <a:latin typeface="Helvetica"/>
              <a:cs typeface="Helvetica"/>
            </a:endParaRPr>
          </a:p>
        </p:txBody>
      </p:sp>
      <p:cxnSp>
        <p:nvCxnSpPr>
          <p:cNvPr id="16" name="Gerade Verbindung 15"/>
          <p:cNvCxnSpPr/>
          <p:nvPr/>
        </p:nvCxnSpPr>
        <p:spPr>
          <a:xfrm>
            <a:off x="0" y="707886"/>
            <a:ext cx="9144000" cy="0"/>
          </a:xfrm>
          <a:prstGeom prst="line">
            <a:avLst/>
          </a:prstGeom>
          <a:ln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3" name="Interaktive Schaltfläche: Informationen 22">
            <a:hlinkClick r:id="rId2" action="ppaction://hlinksldjump" highlightClick="1"/>
          </p:cNvPr>
          <p:cNvSpPr/>
          <p:nvPr/>
        </p:nvSpPr>
        <p:spPr>
          <a:xfrm>
            <a:off x="8789957" y="6461922"/>
            <a:ext cx="396078" cy="396078"/>
          </a:xfrm>
          <a:prstGeom prst="actionButtonInformation">
            <a:avLst/>
          </a:prstGeom>
          <a:gradFill flip="none" rotWithShape="1">
            <a:gsLst>
              <a:gs pos="0">
                <a:schemeClr val="dk1">
                  <a:tint val="100000"/>
                  <a:shade val="100000"/>
                  <a:satMod val="130000"/>
                  <a:alpha val="24000"/>
                </a:schemeClr>
              </a:gs>
              <a:gs pos="100000">
                <a:schemeClr val="dk1">
                  <a:tint val="50000"/>
                  <a:shade val="100000"/>
                  <a:satMod val="350000"/>
                  <a:alpha val="24000"/>
                </a:schemeClr>
              </a:gs>
            </a:gsLst>
            <a:lin ang="16200000" scaled="0"/>
            <a:tileRect/>
          </a:gradFill>
          <a:ln>
            <a:noFill/>
          </a:ln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2" name="Bild 1" descr="16.pn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3506" y="1760641"/>
            <a:ext cx="7617709" cy="396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777316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500"/>
                            </p:stCondLst>
                            <p:childTnLst>
                              <p:par>
                                <p:cTn id="24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7" grpId="0"/>
      <p:bldP spid="14" grpId="0" animBg="1"/>
      <p:bldP spid="23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hteck 3"/>
          <p:cNvSpPr/>
          <p:nvPr/>
        </p:nvSpPr>
        <p:spPr>
          <a:xfrm>
            <a:off x="0" y="0"/>
            <a:ext cx="9143999" cy="707886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rgbClr val="F2F2F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5" name="Textfeld 4"/>
          <p:cNvSpPr txBox="1"/>
          <p:nvPr/>
        </p:nvSpPr>
        <p:spPr>
          <a:xfrm>
            <a:off x="1372495" y="128459"/>
            <a:ext cx="6062571" cy="52322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de-DE" sz="2800" b="1" dirty="0" smtClean="0">
                <a:solidFill>
                  <a:schemeClr val="tx1"/>
                </a:solidFill>
                <a:latin typeface="Helvetica"/>
                <a:cs typeface="Helvetica"/>
              </a:rPr>
              <a:t>Inhaltsverzeichnis</a:t>
            </a:r>
            <a:endParaRPr lang="de-DE" sz="2800" b="1" dirty="0">
              <a:solidFill>
                <a:schemeClr val="tx1"/>
              </a:solidFill>
              <a:latin typeface="Helvetica"/>
              <a:cs typeface="Helvetica"/>
            </a:endParaRPr>
          </a:p>
        </p:txBody>
      </p:sp>
      <p:cxnSp>
        <p:nvCxnSpPr>
          <p:cNvPr id="7" name="Gerade Verbindung 6"/>
          <p:cNvCxnSpPr/>
          <p:nvPr/>
        </p:nvCxnSpPr>
        <p:spPr>
          <a:xfrm>
            <a:off x="0" y="707886"/>
            <a:ext cx="9144000" cy="0"/>
          </a:xfrm>
          <a:prstGeom prst="line">
            <a:avLst/>
          </a:prstGeom>
          <a:ln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8" name="Interaktive Schaltfläche: Informationen 7">
            <a:hlinkClick r:id="rId2" action="ppaction://hlinksldjump" highlightClick="1"/>
          </p:cNvPr>
          <p:cNvSpPr/>
          <p:nvPr/>
        </p:nvSpPr>
        <p:spPr>
          <a:xfrm>
            <a:off x="591172" y="0"/>
            <a:ext cx="707553" cy="707886"/>
          </a:xfrm>
          <a:prstGeom prst="actionButtonInformation">
            <a:avLst/>
          </a:prstGeom>
          <a:gradFill flip="none" rotWithShape="1">
            <a:gsLst>
              <a:gs pos="0">
                <a:schemeClr val="dk1">
                  <a:tint val="100000"/>
                  <a:shade val="100000"/>
                  <a:satMod val="130000"/>
                </a:schemeClr>
              </a:gs>
              <a:gs pos="100000">
                <a:schemeClr val="dk1">
                  <a:tint val="50000"/>
                  <a:shade val="100000"/>
                  <a:satMod val="350000"/>
                </a:schemeClr>
              </a:gs>
            </a:gsLst>
            <a:lin ang="16200000" scaled="0"/>
            <a:tileRect/>
          </a:gradFill>
          <a:ln>
            <a:noFill/>
          </a:ln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9" name="Textfeld 8"/>
          <p:cNvSpPr txBox="1"/>
          <p:nvPr/>
        </p:nvSpPr>
        <p:spPr>
          <a:xfrm>
            <a:off x="591172" y="877056"/>
            <a:ext cx="707553" cy="523220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algn="ctr">
              <a:spcAft>
                <a:spcPts val="600"/>
              </a:spcAft>
            </a:pPr>
            <a:r>
              <a:rPr lang="de-DE" sz="2800" b="1" dirty="0" smtClean="0">
                <a:solidFill>
                  <a:schemeClr val="bg1"/>
                </a:solidFill>
                <a:latin typeface="Helvetica"/>
                <a:cs typeface="Helvetica"/>
              </a:rPr>
              <a:t>0</a:t>
            </a:r>
            <a:endParaRPr lang="de-DE" sz="2800" b="1" dirty="0">
              <a:solidFill>
                <a:schemeClr val="bg1"/>
              </a:solidFill>
              <a:latin typeface="Helvetica"/>
              <a:cs typeface="Helvetica"/>
            </a:endParaRPr>
          </a:p>
        </p:txBody>
      </p:sp>
      <p:sp>
        <p:nvSpPr>
          <p:cNvPr id="10" name="Textfeld 9"/>
          <p:cNvSpPr txBox="1"/>
          <p:nvPr/>
        </p:nvSpPr>
        <p:spPr>
          <a:xfrm>
            <a:off x="591172" y="1525622"/>
            <a:ext cx="707553" cy="523220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algn="ctr">
              <a:spcAft>
                <a:spcPts val="600"/>
              </a:spcAft>
            </a:pPr>
            <a:r>
              <a:rPr lang="de-DE" sz="2800" b="1" dirty="0" smtClean="0">
                <a:solidFill>
                  <a:schemeClr val="bg1"/>
                </a:solidFill>
                <a:latin typeface="Helvetica"/>
                <a:cs typeface="Helvetica"/>
              </a:rPr>
              <a:t>1</a:t>
            </a:r>
            <a:endParaRPr lang="de-DE" sz="2800" b="1" dirty="0">
              <a:solidFill>
                <a:schemeClr val="bg1"/>
              </a:solidFill>
              <a:latin typeface="Helvetica"/>
              <a:cs typeface="Helvetica"/>
            </a:endParaRPr>
          </a:p>
        </p:txBody>
      </p:sp>
      <p:sp>
        <p:nvSpPr>
          <p:cNvPr id="11" name="Textfeld 10"/>
          <p:cNvSpPr txBox="1"/>
          <p:nvPr/>
        </p:nvSpPr>
        <p:spPr>
          <a:xfrm>
            <a:off x="591172" y="2174188"/>
            <a:ext cx="707553" cy="523220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algn="ctr">
              <a:spcAft>
                <a:spcPts val="600"/>
              </a:spcAft>
            </a:pPr>
            <a:r>
              <a:rPr lang="de-DE" sz="2800" b="1" dirty="0" smtClean="0">
                <a:solidFill>
                  <a:schemeClr val="bg1"/>
                </a:solidFill>
                <a:latin typeface="Helvetica"/>
                <a:cs typeface="Helvetica"/>
              </a:rPr>
              <a:t>2</a:t>
            </a:r>
            <a:endParaRPr lang="de-DE" sz="2800" b="1" dirty="0">
              <a:solidFill>
                <a:schemeClr val="bg1"/>
              </a:solidFill>
              <a:latin typeface="Helvetica"/>
              <a:cs typeface="Helvetica"/>
            </a:endParaRPr>
          </a:p>
        </p:txBody>
      </p:sp>
      <p:sp>
        <p:nvSpPr>
          <p:cNvPr id="12" name="Textfeld 11"/>
          <p:cNvSpPr txBox="1"/>
          <p:nvPr/>
        </p:nvSpPr>
        <p:spPr>
          <a:xfrm>
            <a:off x="591172" y="2822754"/>
            <a:ext cx="707553" cy="523220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algn="ctr">
              <a:spcAft>
                <a:spcPts val="600"/>
              </a:spcAft>
            </a:pPr>
            <a:r>
              <a:rPr lang="de-DE" sz="2800" b="1" dirty="0" smtClean="0">
                <a:solidFill>
                  <a:schemeClr val="bg1"/>
                </a:solidFill>
                <a:latin typeface="Helvetica"/>
                <a:cs typeface="Helvetica"/>
              </a:rPr>
              <a:t>3</a:t>
            </a:r>
            <a:endParaRPr lang="de-DE" sz="2800" b="1" dirty="0">
              <a:solidFill>
                <a:schemeClr val="bg1"/>
              </a:solidFill>
              <a:latin typeface="Helvetica"/>
              <a:cs typeface="Helvetica"/>
            </a:endParaRPr>
          </a:p>
        </p:txBody>
      </p:sp>
      <p:sp>
        <p:nvSpPr>
          <p:cNvPr id="13" name="Textfeld 12"/>
          <p:cNvSpPr txBox="1"/>
          <p:nvPr/>
        </p:nvSpPr>
        <p:spPr>
          <a:xfrm>
            <a:off x="591172" y="3471320"/>
            <a:ext cx="707553" cy="523220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algn="ctr">
              <a:spcAft>
                <a:spcPts val="600"/>
              </a:spcAft>
            </a:pPr>
            <a:r>
              <a:rPr lang="de-DE" sz="2800" b="1" dirty="0" smtClean="0">
                <a:solidFill>
                  <a:schemeClr val="bg1"/>
                </a:solidFill>
                <a:latin typeface="Helvetica"/>
                <a:cs typeface="Helvetica"/>
              </a:rPr>
              <a:t>4</a:t>
            </a:r>
            <a:endParaRPr lang="de-DE" sz="2800" b="1" dirty="0">
              <a:solidFill>
                <a:schemeClr val="bg1"/>
              </a:solidFill>
              <a:latin typeface="Helvetica"/>
              <a:cs typeface="Helvetica"/>
            </a:endParaRPr>
          </a:p>
        </p:txBody>
      </p:sp>
      <p:sp>
        <p:nvSpPr>
          <p:cNvPr id="14" name="Textfeld 13"/>
          <p:cNvSpPr txBox="1"/>
          <p:nvPr/>
        </p:nvSpPr>
        <p:spPr>
          <a:xfrm>
            <a:off x="591172" y="4119886"/>
            <a:ext cx="707553" cy="523220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algn="ctr">
              <a:spcAft>
                <a:spcPts val="600"/>
              </a:spcAft>
            </a:pPr>
            <a:r>
              <a:rPr lang="de-DE" sz="2800" b="1" dirty="0" smtClean="0">
                <a:solidFill>
                  <a:schemeClr val="bg1"/>
                </a:solidFill>
                <a:latin typeface="Helvetica"/>
                <a:cs typeface="Helvetica"/>
              </a:rPr>
              <a:t>5</a:t>
            </a:r>
            <a:endParaRPr lang="de-DE" sz="2800" b="1" dirty="0">
              <a:solidFill>
                <a:schemeClr val="bg1"/>
              </a:solidFill>
              <a:latin typeface="Helvetica"/>
              <a:cs typeface="Helvetica"/>
            </a:endParaRPr>
          </a:p>
        </p:txBody>
      </p:sp>
      <p:sp>
        <p:nvSpPr>
          <p:cNvPr id="15" name="Textfeld 14"/>
          <p:cNvSpPr txBox="1"/>
          <p:nvPr/>
        </p:nvSpPr>
        <p:spPr>
          <a:xfrm>
            <a:off x="591172" y="4768452"/>
            <a:ext cx="707553" cy="523220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algn="ctr">
              <a:spcAft>
                <a:spcPts val="600"/>
              </a:spcAft>
            </a:pPr>
            <a:r>
              <a:rPr lang="de-DE" sz="2800" b="1" dirty="0" smtClean="0">
                <a:solidFill>
                  <a:schemeClr val="bg1"/>
                </a:solidFill>
                <a:latin typeface="Helvetica"/>
                <a:cs typeface="Helvetica"/>
              </a:rPr>
              <a:t>6</a:t>
            </a:r>
            <a:endParaRPr lang="de-DE" sz="2800" b="1" dirty="0">
              <a:solidFill>
                <a:schemeClr val="bg1"/>
              </a:solidFill>
              <a:latin typeface="Helvetica"/>
              <a:cs typeface="Helvetica"/>
            </a:endParaRPr>
          </a:p>
        </p:txBody>
      </p:sp>
      <p:sp>
        <p:nvSpPr>
          <p:cNvPr id="16" name="Textfeld 15"/>
          <p:cNvSpPr txBox="1"/>
          <p:nvPr/>
        </p:nvSpPr>
        <p:spPr>
          <a:xfrm>
            <a:off x="591172" y="5417018"/>
            <a:ext cx="707553" cy="523220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algn="ctr">
              <a:spcAft>
                <a:spcPts val="600"/>
              </a:spcAft>
            </a:pPr>
            <a:r>
              <a:rPr lang="de-DE" sz="2800" b="1" dirty="0" smtClean="0">
                <a:solidFill>
                  <a:schemeClr val="bg1"/>
                </a:solidFill>
                <a:latin typeface="Helvetica"/>
                <a:cs typeface="Helvetica"/>
              </a:rPr>
              <a:t>7</a:t>
            </a:r>
            <a:endParaRPr lang="de-DE" sz="2800" b="1" dirty="0">
              <a:solidFill>
                <a:schemeClr val="bg1"/>
              </a:solidFill>
              <a:latin typeface="Helvetica"/>
              <a:cs typeface="Helvetica"/>
            </a:endParaRPr>
          </a:p>
        </p:txBody>
      </p:sp>
      <p:sp>
        <p:nvSpPr>
          <p:cNvPr id="17" name="Textfeld 16"/>
          <p:cNvSpPr txBox="1"/>
          <p:nvPr/>
        </p:nvSpPr>
        <p:spPr>
          <a:xfrm>
            <a:off x="591172" y="6065585"/>
            <a:ext cx="707553" cy="523220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algn="ctr">
              <a:spcAft>
                <a:spcPts val="600"/>
              </a:spcAft>
            </a:pPr>
            <a:r>
              <a:rPr lang="de-DE" sz="2800" b="1" dirty="0" smtClean="0">
                <a:solidFill>
                  <a:schemeClr val="bg1"/>
                </a:solidFill>
                <a:latin typeface="Helvetica"/>
                <a:cs typeface="Helvetica"/>
              </a:rPr>
              <a:t>8</a:t>
            </a:r>
            <a:endParaRPr lang="de-DE" sz="2800" b="1" dirty="0">
              <a:solidFill>
                <a:schemeClr val="bg1"/>
              </a:solidFill>
              <a:latin typeface="Helvetica"/>
              <a:cs typeface="Helvetica"/>
            </a:endParaRPr>
          </a:p>
        </p:txBody>
      </p:sp>
      <p:sp>
        <p:nvSpPr>
          <p:cNvPr id="20" name="Textfeld 19">
            <a:hlinkClick r:id="rId3" action="ppaction://hlinksldjump"/>
            <a:hlinkHover r:id="" action="ppaction://noaction" highlightClick="1"/>
          </p:cNvPr>
          <p:cNvSpPr txBox="1"/>
          <p:nvPr/>
        </p:nvSpPr>
        <p:spPr>
          <a:xfrm>
            <a:off x="1372495" y="877056"/>
            <a:ext cx="3094134" cy="52322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de-DE" sz="2800" b="1" dirty="0" err="1" smtClean="0">
                <a:latin typeface="Helvetica"/>
                <a:cs typeface="Helvetica"/>
              </a:rPr>
              <a:t>df</a:t>
            </a:r>
            <a:r>
              <a:rPr lang="de-DE" sz="2800" b="1" dirty="0" smtClean="0">
                <a:latin typeface="Helvetica"/>
                <a:cs typeface="Helvetica"/>
              </a:rPr>
              <a:t> </a:t>
            </a:r>
            <a:r>
              <a:rPr lang="de-DE" sz="2800" b="1" dirty="0" err="1" smtClean="0">
                <a:latin typeface="Helvetica"/>
                <a:cs typeface="Helvetica"/>
              </a:rPr>
              <a:t>jk</a:t>
            </a:r>
            <a:endParaRPr lang="de-DE" sz="2800" b="1" dirty="0">
              <a:latin typeface="Helvetica"/>
              <a:cs typeface="Helvetica"/>
            </a:endParaRPr>
          </a:p>
        </p:txBody>
      </p:sp>
      <p:sp>
        <p:nvSpPr>
          <p:cNvPr id="21" name="Textfeld 20">
            <a:hlinkClick r:id="rId4" action="ppaction://hlinksldjump"/>
            <a:hlinkHover r:id="" action="ppaction://noaction" highlightClick="1"/>
          </p:cNvPr>
          <p:cNvSpPr txBox="1"/>
          <p:nvPr/>
        </p:nvSpPr>
        <p:spPr>
          <a:xfrm>
            <a:off x="1372495" y="1525622"/>
            <a:ext cx="3094134" cy="52322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de-DE" sz="2800" b="1" dirty="0" err="1" smtClean="0">
                <a:latin typeface="Helvetica"/>
                <a:cs typeface="Helvetica"/>
              </a:rPr>
              <a:t>as</a:t>
            </a:r>
            <a:r>
              <a:rPr lang="de-DE" sz="2800" b="1" dirty="0" smtClean="0">
                <a:latin typeface="Helvetica"/>
                <a:cs typeface="Helvetica"/>
              </a:rPr>
              <a:t> </a:t>
            </a:r>
            <a:r>
              <a:rPr lang="de-DE" sz="2800" b="1" dirty="0" err="1" smtClean="0">
                <a:latin typeface="Helvetica"/>
                <a:cs typeface="Helvetica"/>
              </a:rPr>
              <a:t>lö</a:t>
            </a:r>
            <a:endParaRPr lang="de-DE" sz="2800" b="1" dirty="0">
              <a:latin typeface="Helvetica"/>
              <a:cs typeface="Helvetica"/>
            </a:endParaRPr>
          </a:p>
        </p:txBody>
      </p:sp>
      <p:sp>
        <p:nvSpPr>
          <p:cNvPr id="22" name="Textfeld 21">
            <a:hlinkClick r:id="rId5" action="ppaction://hlinksldjump"/>
            <a:hlinkHover r:id="" action="ppaction://noaction" highlightClick="1"/>
          </p:cNvPr>
          <p:cNvSpPr txBox="1"/>
          <p:nvPr/>
        </p:nvSpPr>
        <p:spPr>
          <a:xfrm>
            <a:off x="1372495" y="2174188"/>
            <a:ext cx="3094134" cy="52322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de-DE" sz="2800" b="1" dirty="0" err="1" smtClean="0">
                <a:latin typeface="Helvetica"/>
                <a:cs typeface="Helvetica"/>
              </a:rPr>
              <a:t>gh</a:t>
            </a:r>
            <a:endParaRPr lang="de-DE" sz="2800" b="1" dirty="0">
              <a:latin typeface="Helvetica"/>
              <a:cs typeface="Helvetica"/>
            </a:endParaRPr>
          </a:p>
        </p:txBody>
      </p:sp>
      <p:sp>
        <p:nvSpPr>
          <p:cNvPr id="23" name="Textfeld 22">
            <a:hlinkClick r:id="rId6" action="ppaction://hlinksldjump"/>
            <a:hlinkHover r:id="" action="ppaction://noaction" highlightClick="1"/>
          </p:cNvPr>
          <p:cNvSpPr txBox="1"/>
          <p:nvPr/>
        </p:nvSpPr>
        <p:spPr>
          <a:xfrm>
            <a:off x="1372495" y="2818148"/>
            <a:ext cx="3094134" cy="52322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de-DE" sz="2800" b="1" dirty="0" smtClean="0">
                <a:latin typeface="Helvetica"/>
                <a:cs typeface="Helvetica"/>
              </a:rPr>
              <a:t>Großschreibung</a:t>
            </a:r>
            <a:endParaRPr lang="de-DE" sz="2800" b="1" dirty="0">
              <a:latin typeface="Helvetica"/>
              <a:cs typeface="Helvetica"/>
            </a:endParaRPr>
          </a:p>
        </p:txBody>
      </p:sp>
      <p:sp>
        <p:nvSpPr>
          <p:cNvPr id="24" name="Textfeld 23">
            <a:hlinkClick r:id="rId7" action="ppaction://hlinksldjump"/>
            <a:hlinkHover r:id="" action="ppaction://noaction" highlightClick="1"/>
          </p:cNvPr>
          <p:cNvSpPr txBox="1"/>
          <p:nvPr/>
        </p:nvSpPr>
        <p:spPr>
          <a:xfrm>
            <a:off x="1372495" y="3471320"/>
            <a:ext cx="3094134" cy="52322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de-DE" sz="2800" b="1" dirty="0" smtClean="0">
                <a:latin typeface="Helvetica"/>
                <a:cs typeface="Helvetica"/>
              </a:rPr>
              <a:t>ei 49 $)</a:t>
            </a:r>
            <a:endParaRPr lang="de-DE" sz="2800" b="1" dirty="0">
              <a:latin typeface="Helvetica"/>
              <a:cs typeface="Helvetica"/>
            </a:endParaRPr>
          </a:p>
        </p:txBody>
      </p:sp>
      <p:sp>
        <p:nvSpPr>
          <p:cNvPr id="25" name="Textfeld 24">
            <a:hlinkClick r:id="rId8" action="ppaction://hlinksldjump"/>
            <a:hlinkHover r:id="" action="ppaction://noaction" highlightClick="1"/>
          </p:cNvPr>
          <p:cNvSpPr txBox="1"/>
          <p:nvPr/>
        </p:nvSpPr>
        <p:spPr>
          <a:xfrm>
            <a:off x="1372495" y="4119886"/>
            <a:ext cx="3094134" cy="52322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de-DE" sz="2800" b="1" dirty="0" smtClean="0">
                <a:latin typeface="Helvetica"/>
                <a:cs typeface="Helvetica"/>
              </a:rPr>
              <a:t>c ,;</a:t>
            </a:r>
            <a:endParaRPr lang="de-DE" sz="2800" b="1" dirty="0">
              <a:latin typeface="Helvetica"/>
              <a:cs typeface="Helvetica"/>
            </a:endParaRPr>
          </a:p>
        </p:txBody>
      </p:sp>
      <p:sp>
        <p:nvSpPr>
          <p:cNvPr id="26" name="Textfeld 25">
            <a:hlinkClick r:id="rId9" action="ppaction://hlinksldjump"/>
            <a:hlinkHover r:id="" action="ppaction://noaction" highlightClick="1"/>
          </p:cNvPr>
          <p:cNvSpPr txBox="1"/>
          <p:nvPr/>
        </p:nvSpPr>
        <p:spPr>
          <a:xfrm>
            <a:off x="1372495" y="4768452"/>
            <a:ext cx="3094134" cy="52322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de-DE" sz="2800" b="1" dirty="0" err="1" smtClean="0">
                <a:latin typeface="Helvetica"/>
                <a:cs typeface="Helvetica"/>
              </a:rPr>
              <a:t>ru</a:t>
            </a:r>
            <a:r>
              <a:rPr lang="de-DE" sz="2800" b="1" dirty="0" smtClean="0">
                <a:latin typeface="Helvetica"/>
                <a:cs typeface="Helvetica"/>
              </a:rPr>
              <a:t> 58 %(</a:t>
            </a:r>
            <a:endParaRPr lang="de-DE" sz="2800" b="1" dirty="0">
              <a:latin typeface="Helvetica"/>
              <a:cs typeface="Helvetica"/>
            </a:endParaRPr>
          </a:p>
        </p:txBody>
      </p:sp>
      <p:sp>
        <p:nvSpPr>
          <p:cNvPr id="27" name="Textfeld 26">
            <a:hlinkClick r:id="rId10" action="ppaction://hlinksldjump"/>
            <a:hlinkHover r:id="" action="ppaction://noaction" highlightClick="1"/>
          </p:cNvPr>
          <p:cNvSpPr txBox="1"/>
          <p:nvPr/>
        </p:nvSpPr>
        <p:spPr>
          <a:xfrm>
            <a:off x="1372495" y="5417018"/>
            <a:ext cx="3094134" cy="52322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de-DE" sz="2800" b="1" dirty="0" err="1" smtClean="0">
                <a:latin typeface="Helvetica"/>
                <a:cs typeface="Helvetica"/>
              </a:rPr>
              <a:t>vm</a:t>
            </a:r>
            <a:endParaRPr lang="de-DE" sz="2800" b="1" dirty="0">
              <a:latin typeface="Helvetica"/>
              <a:cs typeface="Helvetica"/>
            </a:endParaRPr>
          </a:p>
        </p:txBody>
      </p:sp>
      <p:sp>
        <p:nvSpPr>
          <p:cNvPr id="28" name="Textfeld 27">
            <a:hlinkClick r:id="rId11" action="ppaction://hlinksldjump"/>
            <a:hlinkHover r:id="" action="ppaction://noaction" highlightClick="1"/>
          </p:cNvPr>
          <p:cNvSpPr txBox="1"/>
          <p:nvPr/>
        </p:nvSpPr>
        <p:spPr>
          <a:xfrm>
            <a:off x="1372495" y="6065585"/>
            <a:ext cx="3094134" cy="52322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de-DE" sz="2800" b="1" dirty="0" err="1" smtClean="0">
                <a:latin typeface="Helvetica"/>
                <a:cs typeface="Helvetica"/>
              </a:rPr>
              <a:t>tz</a:t>
            </a:r>
            <a:r>
              <a:rPr lang="de-DE" sz="2800" b="1" dirty="0" smtClean="0">
                <a:latin typeface="Helvetica"/>
                <a:cs typeface="Helvetica"/>
              </a:rPr>
              <a:t> 67 &amp;/</a:t>
            </a:r>
            <a:endParaRPr lang="de-DE" sz="2800" b="1" dirty="0">
              <a:latin typeface="Helvetica"/>
              <a:cs typeface="Helvetica"/>
            </a:endParaRPr>
          </a:p>
        </p:txBody>
      </p:sp>
      <p:sp>
        <p:nvSpPr>
          <p:cNvPr id="29" name="Textfeld 28"/>
          <p:cNvSpPr txBox="1"/>
          <p:nvPr/>
        </p:nvSpPr>
        <p:spPr>
          <a:xfrm>
            <a:off x="4937377" y="866685"/>
            <a:ext cx="707553" cy="523220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algn="ctr">
              <a:spcAft>
                <a:spcPts val="600"/>
              </a:spcAft>
            </a:pPr>
            <a:r>
              <a:rPr lang="de-DE" sz="2800" b="1" dirty="0">
                <a:solidFill>
                  <a:schemeClr val="bg1"/>
                </a:solidFill>
                <a:latin typeface="Helvetica"/>
                <a:cs typeface="Helvetica"/>
              </a:rPr>
              <a:t>9</a:t>
            </a:r>
          </a:p>
        </p:txBody>
      </p:sp>
      <p:sp>
        <p:nvSpPr>
          <p:cNvPr id="30" name="Textfeld 29"/>
          <p:cNvSpPr txBox="1"/>
          <p:nvPr/>
        </p:nvSpPr>
        <p:spPr>
          <a:xfrm>
            <a:off x="4937377" y="1515251"/>
            <a:ext cx="707553" cy="523220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algn="ctr">
              <a:spcAft>
                <a:spcPts val="600"/>
              </a:spcAft>
            </a:pPr>
            <a:r>
              <a:rPr lang="de-DE" sz="2800" b="1" dirty="0" smtClean="0">
                <a:solidFill>
                  <a:schemeClr val="bg1"/>
                </a:solidFill>
                <a:latin typeface="Helvetica"/>
                <a:cs typeface="Helvetica"/>
              </a:rPr>
              <a:t>10</a:t>
            </a:r>
            <a:endParaRPr lang="de-DE" sz="2800" b="1" dirty="0">
              <a:solidFill>
                <a:schemeClr val="bg1"/>
              </a:solidFill>
              <a:latin typeface="Helvetica"/>
              <a:cs typeface="Helvetica"/>
            </a:endParaRPr>
          </a:p>
        </p:txBody>
      </p:sp>
      <p:sp>
        <p:nvSpPr>
          <p:cNvPr id="31" name="Textfeld 30"/>
          <p:cNvSpPr txBox="1"/>
          <p:nvPr/>
        </p:nvSpPr>
        <p:spPr>
          <a:xfrm>
            <a:off x="4937377" y="2163817"/>
            <a:ext cx="707553" cy="523220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algn="ctr">
              <a:spcAft>
                <a:spcPts val="600"/>
              </a:spcAft>
            </a:pPr>
            <a:r>
              <a:rPr lang="de-DE" sz="2800" b="1" dirty="0" smtClean="0">
                <a:solidFill>
                  <a:schemeClr val="bg1"/>
                </a:solidFill>
                <a:latin typeface="Helvetica"/>
                <a:cs typeface="Helvetica"/>
              </a:rPr>
              <a:t>11</a:t>
            </a:r>
            <a:endParaRPr lang="de-DE" sz="2800" b="1" dirty="0">
              <a:solidFill>
                <a:schemeClr val="bg1"/>
              </a:solidFill>
              <a:latin typeface="Helvetica"/>
              <a:cs typeface="Helvetica"/>
            </a:endParaRPr>
          </a:p>
        </p:txBody>
      </p:sp>
      <p:sp>
        <p:nvSpPr>
          <p:cNvPr id="32" name="Textfeld 31"/>
          <p:cNvSpPr txBox="1"/>
          <p:nvPr/>
        </p:nvSpPr>
        <p:spPr>
          <a:xfrm>
            <a:off x="4937377" y="2812383"/>
            <a:ext cx="707553" cy="523220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algn="ctr">
              <a:spcAft>
                <a:spcPts val="600"/>
              </a:spcAft>
            </a:pPr>
            <a:r>
              <a:rPr lang="de-DE" sz="2800" b="1" dirty="0" smtClean="0">
                <a:solidFill>
                  <a:schemeClr val="bg1"/>
                </a:solidFill>
                <a:latin typeface="Helvetica"/>
                <a:cs typeface="Helvetica"/>
              </a:rPr>
              <a:t>12</a:t>
            </a:r>
            <a:endParaRPr lang="de-DE" sz="2800" b="1" dirty="0">
              <a:solidFill>
                <a:schemeClr val="bg1"/>
              </a:solidFill>
              <a:latin typeface="Helvetica"/>
              <a:cs typeface="Helvetica"/>
            </a:endParaRPr>
          </a:p>
        </p:txBody>
      </p:sp>
      <p:sp>
        <p:nvSpPr>
          <p:cNvPr id="33" name="Textfeld 32"/>
          <p:cNvSpPr txBox="1"/>
          <p:nvPr/>
        </p:nvSpPr>
        <p:spPr>
          <a:xfrm>
            <a:off x="4937377" y="3460949"/>
            <a:ext cx="707553" cy="523220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algn="ctr">
              <a:spcAft>
                <a:spcPts val="600"/>
              </a:spcAft>
            </a:pPr>
            <a:r>
              <a:rPr lang="de-DE" sz="2800" b="1" dirty="0" smtClean="0">
                <a:solidFill>
                  <a:schemeClr val="bg1"/>
                </a:solidFill>
                <a:latin typeface="Helvetica"/>
                <a:cs typeface="Helvetica"/>
              </a:rPr>
              <a:t>13</a:t>
            </a:r>
            <a:endParaRPr lang="de-DE" sz="2800" b="1" dirty="0">
              <a:solidFill>
                <a:schemeClr val="bg1"/>
              </a:solidFill>
              <a:latin typeface="Helvetica"/>
              <a:cs typeface="Helvetica"/>
            </a:endParaRPr>
          </a:p>
        </p:txBody>
      </p:sp>
      <p:sp>
        <p:nvSpPr>
          <p:cNvPr id="34" name="Textfeld 33"/>
          <p:cNvSpPr txBox="1"/>
          <p:nvPr/>
        </p:nvSpPr>
        <p:spPr>
          <a:xfrm>
            <a:off x="4937377" y="4109515"/>
            <a:ext cx="707553" cy="523220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algn="ctr">
              <a:spcAft>
                <a:spcPts val="600"/>
              </a:spcAft>
            </a:pPr>
            <a:r>
              <a:rPr lang="de-DE" sz="2800" b="1" dirty="0" smtClean="0">
                <a:solidFill>
                  <a:schemeClr val="bg1"/>
                </a:solidFill>
                <a:latin typeface="Helvetica"/>
                <a:cs typeface="Helvetica"/>
              </a:rPr>
              <a:t>14</a:t>
            </a:r>
            <a:endParaRPr lang="de-DE" sz="2800" b="1" dirty="0">
              <a:solidFill>
                <a:schemeClr val="bg1"/>
              </a:solidFill>
              <a:latin typeface="Helvetica"/>
              <a:cs typeface="Helvetica"/>
            </a:endParaRPr>
          </a:p>
        </p:txBody>
      </p:sp>
      <p:sp>
        <p:nvSpPr>
          <p:cNvPr id="35" name="Textfeld 34"/>
          <p:cNvSpPr txBox="1"/>
          <p:nvPr/>
        </p:nvSpPr>
        <p:spPr>
          <a:xfrm>
            <a:off x="4937377" y="4758081"/>
            <a:ext cx="707553" cy="523220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algn="ctr">
              <a:spcAft>
                <a:spcPts val="600"/>
              </a:spcAft>
            </a:pPr>
            <a:r>
              <a:rPr lang="de-DE" sz="2800" b="1" dirty="0" smtClean="0">
                <a:solidFill>
                  <a:schemeClr val="bg1"/>
                </a:solidFill>
                <a:latin typeface="Helvetica"/>
                <a:cs typeface="Helvetica"/>
              </a:rPr>
              <a:t>15</a:t>
            </a:r>
            <a:endParaRPr lang="de-DE" sz="2800" b="1" dirty="0">
              <a:solidFill>
                <a:schemeClr val="bg1"/>
              </a:solidFill>
              <a:latin typeface="Helvetica"/>
              <a:cs typeface="Helvetica"/>
            </a:endParaRPr>
          </a:p>
        </p:txBody>
      </p:sp>
      <p:sp>
        <p:nvSpPr>
          <p:cNvPr id="36" name="Textfeld 35"/>
          <p:cNvSpPr txBox="1"/>
          <p:nvPr/>
        </p:nvSpPr>
        <p:spPr>
          <a:xfrm>
            <a:off x="4937377" y="5406647"/>
            <a:ext cx="707553" cy="523220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algn="ctr">
              <a:spcAft>
                <a:spcPts val="600"/>
              </a:spcAft>
            </a:pPr>
            <a:r>
              <a:rPr lang="de-DE" sz="2800" b="1" dirty="0" smtClean="0">
                <a:solidFill>
                  <a:schemeClr val="bg1"/>
                </a:solidFill>
                <a:latin typeface="Helvetica"/>
                <a:cs typeface="Helvetica"/>
              </a:rPr>
              <a:t>16</a:t>
            </a:r>
            <a:endParaRPr lang="de-DE" sz="2800" b="1" dirty="0">
              <a:solidFill>
                <a:schemeClr val="bg1"/>
              </a:solidFill>
              <a:latin typeface="Helvetica"/>
              <a:cs typeface="Helvetica"/>
            </a:endParaRPr>
          </a:p>
        </p:txBody>
      </p:sp>
      <p:sp>
        <p:nvSpPr>
          <p:cNvPr id="37" name="Textfeld 36"/>
          <p:cNvSpPr txBox="1"/>
          <p:nvPr/>
        </p:nvSpPr>
        <p:spPr>
          <a:xfrm>
            <a:off x="4937377" y="6055214"/>
            <a:ext cx="707553" cy="523220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algn="ctr">
              <a:spcAft>
                <a:spcPts val="600"/>
              </a:spcAft>
            </a:pPr>
            <a:r>
              <a:rPr lang="de-DE" sz="2800" b="1" dirty="0" smtClean="0">
                <a:solidFill>
                  <a:schemeClr val="bg1"/>
                </a:solidFill>
                <a:latin typeface="Helvetica"/>
                <a:cs typeface="Helvetica"/>
              </a:rPr>
              <a:t>17</a:t>
            </a:r>
            <a:endParaRPr lang="de-DE" sz="2800" b="1" dirty="0">
              <a:solidFill>
                <a:schemeClr val="bg1"/>
              </a:solidFill>
              <a:latin typeface="Helvetica"/>
              <a:cs typeface="Helvetica"/>
            </a:endParaRPr>
          </a:p>
        </p:txBody>
      </p:sp>
      <p:sp>
        <p:nvSpPr>
          <p:cNvPr id="38" name="Textfeld 37">
            <a:hlinkClick r:id="rId12" action="ppaction://hlinksldjump"/>
            <a:hlinkHover r:id="" action="ppaction://noaction" highlightClick="1"/>
          </p:cNvPr>
          <p:cNvSpPr txBox="1"/>
          <p:nvPr/>
        </p:nvSpPr>
        <p:spPr>
          <a:xfrm>
            <a:off x="5718700" y="866685"/>
            <a:ext cx="3094134" cy="52322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de-DE" sz="2800" b="1" dirty="0" err="1" smtClean="0">
                <a:latin typeface="Helvetica"/>
                <a:cs typeface="Helvetica"/>
              </a:rPr>
              <a:t>bn</a:t>
            </a:r>
            <a:endParaRPr lang="de-DE" sz="2800" b="1" dirty="0">
              <a:latin typeface="Helvetica"/>
              <a:cs typeface="Helvetica"/>
            </a:endParaRPr>
          </a:p>
        </p:txBody>
      </p:sp>
      <p:sp>
        <p:nvSpPr>
          <p:cNvPr id="39" name="Textfeld 38">
            <a:hlinkClick r:id="rId13" action="ppaction://hlinksldjump"/>
            <a:hlinkHover r:id="" action="ppaction://noaction" highlightClick="1"/>
          </p:cNvPr>
          <p:cNvSpPr txBox="1"/>
          <p:nvPr/>
        </p:nvSpPr>
        <p:spPr>
          <a:xfrm>
            <a:off x="5718700" y="1515251"/>
            <a:ext cx="3094134" cy="52322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de-DE" sz="2800" b="1" dirty="0" smtClean="0">
                <a:latin typeface="Helvetica"/>
                <a:cs typeface="Helvetica"/>
              </a:rPr>
              <a:t>wo 30 §=</a:t>
            </a:r>
            <a:endParaRPr lang="de-DE" sz="2800" b="1" dirty="0">
              <a:latin typeface="Helvetica"/>
              <a:cs typeface="Helvetica"/>
            </a:endParaRPr>
          </a:p>
        </p:txBody>
      </p:sp>
      <p:sp>
        <p:nvSpPr>
          <p:cNvPr id="40" name="Textfeld 39">
            <a:hlinkClick r:id="rId14" action="ppaction://hlinksldjump"/>
            <a:hlinkHover r:id="" action="ppaction://noaction" highlightClick="1"/>
          </p:cNvPr>
          <p:cNvSpPr txBox="1"/>
          <p:nvPr/>
        </p:nvSpPr>
        <p:spPr>
          <a:xfrm>
            <a:off x="5718700" y="2163817"/>
            <a:ext cx="3094134" cy="52322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de-DE" sz="2800" b="1" dirty="0" smtClean="0">
                <a:latin typeface="Helvetica"/>
                <a:cs typeface="Helvetica"/>
              </a:rPr>
              <a:t>x .:</a:t>
            </a:r>
            <a:endParaRPr lang="de-DE" sz="2800" b="1" dirty="0">
              <a:latin typeface="Helvetica"/>
              <a:cs typeface="Helvetica"/>
            </a:endParaRPr>
          </a:p>
        </p:txBody>
      </p:sp>
      <p:sp>
        <p:nvSpPr>
          <p:cNvPr id="41" name="Textfeld 40">
            <a:hlinkClick r:id="rId15" action="ppaction://hlinksldjump"/>
            <a:hlinkHover r:id="" action="ppaction://noaction" highlightClick="1"/>
          </p:cNvPr>
          <p:cNvSpPr txBox="1"/>
          <p:nvPr/>
        </p:nvSpPr>
        <p:spPr>
          <a:xfrm>
            <a:off x="5718700" y="2807777"/>
            <a:ext cx="3094134" cy="52322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de-DE" sz="2800" b="1" dirty="0" err="1" smtClean="0">
                <a:latin typeface="Helvetica"/>
                <a:cs typeface="Helvetica"/>
              </a:rPr>
              <a:t>qpü</a:t>
            </a:r>
            <a:endParaRPr lang="de-DE" sz="2800" b="1" dirty="0">
              <a:latin typeface="Helvetica"/>
              <a:cs typeface="Helvetica"/>
            </a:endParaRPr>
          </a:p>
        </p:txBody>
      </p:sp>
      <p:sp>
        <p:nvSpPr>
          <p:cNvPr id="42" name="Textfeld 41">
            <a:hlinkClick r:id="rId16" action="ppaction://hlinksldjump"/>
            <a:hlinkHover r:id="" action="ppaction://noaction" highlightClick="1"/>
          </p:cNvPr>
          <p:cNvSpPr txBox="1"/>
          <p:nvPr/>
        </p:nvSpPr>
        <p:spPr>
          <a:xfrm>
            <a:off x="5718700" y="3460949"/>
            <a:ext cx="3094134" cy="52322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de-DE" sz="2800" b="1" dirty="0" smtClean="0">
                <a:latin typeface="Helvetica"/>
                <a:cs typeface="Helvetica"/>
              </a:rPr>
              <a:t>12 !"</a:t>
            </a:r>
            <a:endParaRPr lang="de-DE" sz="2800" b="1" dirty="0">
              <a:latin typeface="Helvetica"/>
              <a:cs typeface="Helvetica"/>
            </a:endParaRPr>
          </a:p>
        </p:txBody>
      </p:sp>
      <p:sp>
        <p:nvSpPr>
          <p:cNvPr id="43" name="Textfeld 42">
            <a:hlinkClick r:id="rId17" action="ppaction://hlinksldjump"/>
            <a:hlinkHover r:id="" action="ppaction://noaction" highlightClick="1"/>
          </p:cNvPr>
          <p:cNvSpPr txBox="1"/>
          <p:nvPr/>
        </p:nvSpPr>
        <p:spPr>
          <a:xfrm>
            <a:off x="5718700" y="4109515"/>
            <a:ext cx="3094134" cy="52322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de-DE" sz="2800" b="1" dirty="0" err="1" smtClean="0">
                <a:latin typeface="Helvetica"/>
                <a:cs typeface="Helvetica"/>
              </a:rPr>
              <a:t>y</a:t>
            </a:r>
            <a:r>
              <a:rPr lang="de-DE" sz="2800" b="1" dirty="0" smtClean="0">
                <a:latin typeface="Helvetica"/>
                <a:cs typeface="Helvetica"/>
              </a:rPr>
              <a:t> -_</a:t>
            </a:r>
            <a:endParaRPr lang="de-DE" sz="2800" b="1" dirty="0">
              <a:latin typeface="Helvetica"/>
              <a:cs typeface="Helvetica"/>
            </a:endParaRPr>
          </a:p>
        </p:txBody>
      </p:sp>
      <p:sp>
        <p:nvSpPr>
          <p:cNvPr id="44" name="Textfeld 43">
            <a:hlinkClick r:id="rId18" action="ppaction://hlinksldjump"/>
            <a:hlinkHover r:id="" action="ppaction://noaction" highlightClick="1"/>
          </p:cNvPr>
          <p:cNvSpPr txBox="1"/>
          <p:nvPr/>
        </p:nvSpPr>
        <p:spPr>
          <a:xfrm>
            <a:off x="5718700" y="4758081"/>
            <a:ext cx="3094134" cy="52322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de-DE" sz="2800" b="1" dirty="0" err="1" smtClean="0">
                <a:latin typeface="Helvetica"/>
                <a:cs typeface="Helvetica"/>
              </a:rPr>
              <a:t>äß</a:t>
            </a:r>
            <a:r>
              <a:rPr lang="de-DE" sz="2800" b="1" dirty="0" smtClean="0">
                <a:latin typeface="Helvetica"/>
                <a:cs typeface="Helvetica"/>
              </a:rPr>
              <a:t> ?</a:t>
            </a:r>
            <a:endParaRPr lang="de-DE" sz="2800" b="1" dirty="0">
              <a:latin typeface="Helvetica"/>
              <a:cs typeface="Helvetica"/>
            </a:endParaRPr>
          </a:p>
        </p:txBody>
      </p:sp>
      <p:sp>
        <p:nvSpPr>
          <p:cNvPr id="45" name="Textfeld 44">
            <a:hlinkClick r:id="rId19" action="ppaction://hlinksldjump"/>
            <a:hlinkHover r:id="" action="ppaction://noaction" highlightClick="1"/>
          </p:cNvPr>
          <p:cNvSpPr txBox="1"/>
          <p:nvPr/>
        </p:nvSpPr>
        <p:spPr>
          <a:xfrm>
            <a:off x="5718700" y="5406647"/>
            <a:ext cx="3094134" cy="52322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de-DE" sz="2800" b="1" dirty="0" smtClean="0">
                <a:latin typeface="Helvetica"/>
                <a:cs typeface="Helvetica"/>
              </a:rPr>
              <a:t>^ ° &lt; &gt;</a:t>
            </a:r>
            <a:endParaRPr lang="de-DE" sz="2800" b="1" dirty="0">
              <a:latin typeface="Helvetica"/>
              <a:cs typeface="Helvetica"/>
            </a:endParaRPr>
          </a:p>
        </p:txBody>
      </p:sp>
      <p:sp>
        <p:nvSpPr>
          <p:cNvPr id="46" name="Textfeld 45">
            <a:hlinkClick r:id="rId20" action="ppaction://hlinksldjump"/>
            <a:hlinkHover r:id="" action="ppaction://noaction" highlightClick="1"/>
          </p:cNvPr>
          <p:cNvSpPr txBox="1"/>
          <p:nvPr/>
        </p:nvSpPr>
        <p:spPr>
          <a:xfrm>
            <a:off x="5718700" y="6055214"/>
            <a:ext cx="3094134" cy="52322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de-DE" sz="2800" b="1" dirty="0" smtClean="0">
                <a:latin typeface="Helvetica"/>
                <a:cs typeface="Helvetica"/>
              </a:rPr>
              <a:t>+ * # '</a:t>
            </a:r>
            <a:endParaRPr lang="de-DE" sz="2800" b="1" dirty="0">
              <a:latin typeface="Helvetica"/>
              <a:cs typeface="Helvetica"/>
            </a:endParaRPr>
          </a:p>
        </p:txBody>
      </p:sp>
    </p:spTree>
    <p:extLst>
      <p:ext uri="{BB962C8B-B14F-4D97-AF65-F5344CB8AC3E}">
        <p14:creationId xmlns:p14="http://schemas.microsoft.com/office/powerpoint/2010/main" val="213654308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500"/>
                            </p:stCondLst>
                            <p:childTnLst>
                              <p:par>
                                <p:cTn id="24" presetID="1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1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500"/>
                            </p:stCondLst>
                            <p:childTnLst>
                              <p:par>
                                <p:cTn id="34" presetID="1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000"/>
                            </p:stCondLst>
                            <p:childTnLst>
                              <p:par>
                                <p:cTn id="39" presetID="1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3500"/>
                            </p:stCondLst>
                            <p:childTnLst>
                              <p:par>
                                <p:cTn id="44" presetID="1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4000"/>
                            </p:stCondLst>
                            <p:childTnLst>
                              <p:par>
                                <p:cTn id="49" presetID="1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4500"/>
                            </p:stCondLst>
                            <p:childTnLst>
                              <p:par>
                                <p:cTn id="54" presetID="1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5000"/>
                            </p:stCondLst>
                            <p:childTnLst>
                              <p:par>
                                <p:cTn id="59" presetID="1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6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5500"/>
                            </p:stCondLst>
                            <p:childTnLst>
                              <p:par>
                                <p:cTn id="64" presetID="1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6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6000"/>
                            </p:stCondLst>
                            <p:childTnLst>
                              <p:par>
                                <p:cTn id="69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7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6500"/>
                            </p:stCondLst>
                            <p:childTnLst>
                              <p:par>
                                <p:cTn id="74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6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7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7000"/>
                            </p:stCondLst>
                            <p:childTnLst>
                              <p:par>
                                <p:cTn id="79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1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8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7500"/>
                            </p:stCondLst>
                            <p:childTnLst>
                              <p:par>
                                <p:cTn id="84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6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8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8000"/>
                            </p:stCondLst>
                            <p:childTnLst>
                              <p:par>
                                <p:cTn id="89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9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8500"/>
                            </p:stCondLst>
                            <p:childTnLst>
                              <p:par>
                                <p:cTn id="94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6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9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9000"/>
                            </p:stCondLst>
                            <p:childTnLst>
                              <p:par>
                                <p:cTn id="99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1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0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9500"/>
                            </p:stCondLst>
                            <p:childTnLst>
                              <p:par>
                                <p:cTn id="104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6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0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10000"/>
                            </p:stCondLst>
                            <p:childTnLst>
                              <p:par>
                                <p:cTn id="109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1" dur="5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1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3" fill="hold">
                            <p:stCondLst>
                              <p:cond delay="10500"/>
                            </p:stCondLst>
                            <p:childTnLst>
                              <p:par>
                                <p:cTn id="114" presetID="1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6" dur="5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11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8" fill="hold">
                            <p:stCondLst>
                              <p:cond delay="11000"/>
                            </p:stCondLst>
                            <p:childTnLst>
                              <p:par>
                                <p:cTn id="119" presetID="1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1" dur="5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12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3" fill="hold">
                            <p:stCondLst>
                              <p:cond delay="11500"/>
                            </p:stCondLst>
                            <p:childTnLst>
                              <p:par>
                                <p:cTn id="124" presetID="1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6" dur="5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12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8" fill="hold">
                            <p:stCondLst>
                              <p:cond delay="12000"/>
                            </p:stCondLst>
                            <p:childTnLst>
                              <p:par>
                                <p:cTn id="129" presetID="1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1" dur="5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13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3" fill="hold">
                            <p:stCondLst>
                              <p:cond delay="12500"/>
                            </p:stCondLst>
                            <p:childTnLst>
                              <p:par>
                                <p:cTn id="134" presetID="1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6" dur="5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13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8" fill="hold">
                            <p:stCondLst>
                              <p:cond delay="13000"/>
                            </p:stCondLst>
                            <p:childTnLst>
                              <p:par>
                                <p:cTn id="139" presetID="1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1" dur="5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14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3" fill="hold">
                            <p:stCondLst>
                              <p:cond delay="13500"/>
                            </p:stCondLst>
                            <p:childTnLst>
                              <p:par>
                                <p:cTn id="144" presetID="1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6" dur="5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14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8" fill="hold">
                            <p:stCondLst>
                              <p:cond delay="14000"/>
                            </p:stCondLst>
                            <p:childTnLst>
                              <p:par>
                                <p:cTn id="149" presetID="1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1" dur="5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15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3" fill="hold">
                            <p:stCondLst>
                              <p:cond delay="14500"/>
                            </p:stCondLst>
                            <p:childTnLst>
                              <p:par>
                                <p:cTn id="154" presetID="1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6" dur="5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15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8" fill="hold">
                            <p:stCondLst>
                              <p:cond delay="15000"/>
                            </p:stCondLst>
                            <p:childTnLst>
                              <p:par>
                                <p:cTn id="159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1" dur="5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6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3" fill="hold">
                            <p:stCondLst>
                              <p:cond delay="15500"/>
                            </p:stCondLst>
                            <p:childTnLst>
                              <p:par>
                                <p:cTn id="164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6" dur="5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6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8" fill="hold">
                            <p:stCondLst>
                              <p:cond delay="16000"/>
                            </p:stCondLst>
                            <p:childTnLst>
                              <p:par>
                                <p:cTn id="169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1" dur="5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7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3" fill="hold">
                            <p:stCondLst>
                              <p:cond delay="16500"/>
                            </p:stCondLst>
                            <p:childTnLst>
                              <p:par>
                                <p:cTn id="174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6" dur="5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7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8" fill="hold">
                            <p:stCondLst>
                              <p:cond delay="17000"/>
                            </p:stCondLst>
                            <p:childTnLst>
                              <p:par>
                                <p:cTn id="179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1" dur="5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8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3" fill="hold">
                            <p:stCondLst>
                              <p:cond delay="17500"/>
                            </p:stCondLst>
                            <p:childTnLst>
                              <p:par>
                                <p:cTn id="184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6" dur="5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8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8" fill="hold">
                            <p:stCondLst>
                              <p:cond delay="18000"/>
                            </p:stCondLst>
                            <p:childTnLst>
                              <p:par>
                                <p:cTn id="189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1" dur="5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92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3" fill="hold">
                            <p:stCondLst>
                              <p:cond delay="18500"/>
                            </p:stCondLst>
                            <p:childTnLst>
                              <p:par>
                                <p:cTn id="194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6" dur="5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9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8" fill="hold">
                            <p:stCondLst>
                              <p:cond delay="19000"/>
                            </p:stCondLst>
                            <p:childTnLst>
                              <p:par>
                                <p:cTn id="199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1" dur="5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202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  <p:bldP spid="33" grpId="0" animBg="1"/>
      <p:bldP spid="34" grpId="0" animBg="1"/>
      <p:bldP spid="35" grpId="0" animBg="1"/>
      <p:bldP spid="36" grpId="0" animBg="1"/>
      <p:bldP spid="37" grpId="0" animBg="1"/>
      <p:bldP spid="38" grpId="0" animBg="1"/>
      <p:bldP spid="39" grpId="0" animBg="1"/>
      <p:bldP spid="40" grpId="0" animBg="1"/>
      <p:bldP spid="41" grpId="0" animBg="1"/>
      <p:bldP spid="42" grpId="0" animBg="1"/>
      <p:bldP spid="43" grpId="0" animBg="1"/>
      <p:bldP spid="44" grpId="0" animBg="1"/>
      <p:bldP spid="45" grpId="0" animBg="1"/>
      <p:bldP spid="46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hteck 17"/>
          <p:cNvSpPr/>
          <p:nvPr/>
        </p:nvSpPr>
        <p:spPr>
          <a:xfrm>
            <a:off x="0" y="0"/>
            <a:ext cx="9143999" cy="707886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rgbClr val="F2F2F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7" name="Textfeld 6"/>
          <p:cNvSpPr txBox="1"/>
          <p:nvPr/>
        </p:nvSpPr>
        <p:spPr>
          <a:xfrm>
            <a:off x="1655501" y="128459"/>
            <a:ext cx="7332495" cy="52322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de-DE" sz="2800" b="1" dirty="0" smtClean="0">
                <a:solidFill>
                  <a:schemeClr val="tx1"/>
                </a:solidFill>
                <a:latin typeface="Helvetica"/>
                <a:cs typeface="Helvetica"/>
              </a:rPr>
              <a:t>Neue Griffwege: *+~ #'</a:t>
            </a:r>
            <a:endParaRPr lang="de-DE" sz="2800" b="1" dirty="0">
              <a:solidFill>
                <a:schemeClr val="tx1"/>
              </a:solidFill>
              <a:latin typeface="Helvetica"/>
              <a:cs typeface="Helvetica"/>
            </a:endParaRPr>
          </a:p>
        </p:txBody>
      </p:sp>
      <p:sp>
        <p:nvSpPr>
          <p:cNvPr id="14" name="Textfeld 13"/>
          <p:cNvSpPr txBox="1"/>
          <p:nvPr/>
        </p:nvSpPr>
        <p:spPr>
          <a:xfrm>
            <a:off x="733506" y="30778"/>
            <a:ext cx="707376" cy="646331"/>
          </a:xfrm>
          <a:prstGeom prst="rect">
            <a:avLst/>
          </a:prstGeom>
          <a:solidFill>
            <a:schemeClr val="tx1"/>
          </a:solidFill>
        </p:spPr>
        <p:txBody>
          <a:bodyPr wrap="square" rtlCol="0" anchor="ctr">
            <a:spAutoFit/>
          </a:bodyPr>
          <a:lstStyle/>
          <a:p>
            <a:pPr algn="ctr"/>
            <a:r>
              <a:rPr lang="de-DE" sz="3600" b="1" dirty="0" smtClean="0">
                <a:solidFill>
                  <a:schemeClr val="bg1"/>
                </a:solidFill>
                <a:latin typeface="Helvetica"/>
                <a:cs typeface="Helvetica"/>
              </a:rPr>
              <a:t>17</a:t>
            </a:r>
            <a:endParaRPr lang="de-DE" sz="3600" b="1" dirty="0">
              <a:solidFill>
                <a:schemeClr val="bg1"/>
              </a:solidFill>
              <a:latin typeface="Helvetica"/>
              <a:cs typeface="Helvetica"/>
            </a:endParaRPr>
          </a:p>
        </p:txBody>
      </p:sp>
      <p:cxnSp>
        <p:nvCxnSpPr>
          <p:cNvPr id="16" name="Gerade Verbindung 15"/>
          <p:cNvCxnSpPr/>
          <p:nvPr/>
        </p:nvCxnSpPr>
        <p:spPr>
          <a:xfrm>
            <a:off x="0" y="707886"/>
            <a:ext cx="9144000" cy="0"/>
          </a:xfrm>
          <a:prstGeom prst="line">
            <a:avLst/>
          </a:prstGeom>
          <a:ln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3" name="Interaktive Schaltfläche: Informationen 22">
            <a:hlinkClick r:id="rId2" action="ppaction://hlinksldjump" highlightClick="1"/>
          </p:cNvPr>
          <p:cNvSpPr/>
          <p:nvPr/>
        </p:nvSpPr>
        <p:spPr>
          <a:xfrm>
            <a:off x="8789957" y="6461922"/>
            <a:ext cx="396078" cy="396078"/>
          </a:xfrm>
          <a:prstGeom prst="actionButtonInformation">
            <a:avLst/>
          </a:prstGeom>
          <a:gradFill flip="none" rotWithShape="1">
            <a:gsLst>
              <a:gs pos="0">
                <a:schemeClr val="dk1">
                  <a:tint val="100000"/>
                  <a:shade val="100000"/>
                  <a:satMod val="130000"/>
                  <a:alpha val="24000"/>
                </a:schemeClr>
              </a:gs>
              <a:gs pos="100000">
                <a:schemeClr val="dk1">
                  <a:tint val="50000"/>
                  <a:shade val="100000"/>
                  <a:satMod val="350000"/>
                  <a:alpha val="24000"/>
                </a:schemeClr>
              </a:gs>
            </a:gsLst>
            <a:lin ang="16200000" scaled="0"/>
            <a:tileRect/>
          </a:gradFill>
          <a:ln>
            <a:noFill/>
          </a:ln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2" name="Bild 1" descr="17.pn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3506" y="1760641"/>
            <a:ext cx="7617709" cy="396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122822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500"/>
                            </p:stCondLst>
                            <p:childTnLst>
                              <p:par>
                                <p:cTn id="24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7" grpId="0"/>
      <p:bldP spid="14" grpId="0" animBg="1"/>
      <p:bldP spid="23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hteck 17"/>
          <p:cNvSpPr/>
          <p:nvPr/>
        </p:nvSpPr>
        <p:spPr>
          <a:xfrm>
            <a:off x="0" y="0"/>
            <a:ext cx="9143999" cy="707886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rgbClr val="F2F2F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7" name="Textfeld 6"/>
          <p:cNvSpPr txBox="1"/>
          <p:nvPr/>
        </p:nvSpPr>
        <p:spPr>
          <a:xfrm>
            <a:off x="1655501" y="128459"/>
            <a:ext cx="7332495" cy="52322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de-DE" sz="2800" b="1" dirty="0" smtClean="0">
                <a:solidFill>
                  <a:schemeClr val="tx1"/>
                </a:solidFill>
                <a:latin typeface="Helvetica"/>
                <a:cs typeface="Helvetica"/>
              </a:rPr>
              <a:t>Neue Griffwege: Großschreibung</a:t>
            </a:r>
            <a:endParaRPr lang="de-DE" sz="2800" b="1" dirty="0">
              <a:solidFill>
                <a:schemeClr val="tx1"/>
              </a:solidFill>
              <a:latin typeface="Helvetica"/>
              <a:cs typeface="Helvetica"/>
            </a:endParaRPr>
          </a:p>
        </p:txBody>
      </p:sp>
      <p:pic>
        <p:nvPicPr>
          <p:cNvPr id="8" name="Bild 7" descr="0.pn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0219" y="1760641"/>
            <a:ext cx="7640185" cy="3960000"/>
          </a:xfrm>
          <a:prstGeom prst="rect">
            <a:avLst/>
          </a:prstGeom>
        </p:spPr>
      </p:pic>
      <p:sp>
        <p:nvSpPr>
          <p:cNvPr id="14" name="Textfeld 13"/>
          <p:cNvSpPr txBox="1"/>
          <p:nvPr/>
        </p:nvSpPr>
        <p:spPr>
          <a:xfrm>
            <a:off x="733506" y="30778"/>
            <a:ext cx="707376" cy="646331"/>
          </a:xfrm>
          <a:prstGeom prst="rect">
            <a:avLst/>
          </a:prstGeom>
          <a:solidFill>
            <a:schemeClr val="tx1"/>
          </a:solidFill>
        </p:spPr>
        <p:txBody>
          <a:bodyPr wrap="square" rtlCol="0" anchor="ctr">
            <a:spAutoFit/>
          </a:bodyPr>
          <a:lstStyle/>
          <a:p>
            <a:pPr algn="ctr"/>
            <a:r>
              <a:rPr lang="de-DE" sz="3600" b="1" dirty="0" smtClean="0">
                <a:solidFill>
                  <a:schemeClr val="bg1"/>
                </a:solidFill>
                <a:latin typeface="Helvetica"/>
                <a:cs typeface="Helvetica"/>
              </a:rPr>
              <a:t>15</a:t>
            </a:r>
            <a:endParaRPr lang="de-DE" sz="3600" b="1" dirty="0">
              <a:solidFill>
                <a:schemeClr val="bg1"/>
              </a:solidFill>
              <a:latin typeface="Helvetica"/>
              <a:cs typeface="Helvetica"/>
            </a:endParaRPr>
          </a:p>
        </p:txBody>
      </p:sp>
      <p:cxnSp>
        <p:nvCxnSpPr>
          <p:cNvPr id="16" name="Gerade Verbindung 15"/>
          <p:cNvCxnSpPr/>
          <p:nvPr/>
        </p:nvCxnSpPr>
        <p:spPr>
          <a:xfrm>
            <a:off x="0" y="707886"/>
            <a:ext cx="9144000" cy="0"/>
          </a:xfrm>
          <a:prstGeom prst="line">
            <a:avLst/>
          </a:prstGeom>
          <a:ln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2" name="Rechteck 21"/>
          <p:cNvSpPr/>
          <p:nvPr/>
        </p:nvSpPr>
        <p:spPr>
          <a:xfrm>
            <a:off x="0" y="5720641"/>
            <a:ext cx="9144000" cy="1137359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3" name="Interaktive Schaltfläche: Informationen 22">
            <a:hlinkClick r:id="rId3" action="ppaction://hlinksldjump" highlightClick="1"/>
          </p:cNvPr>
          <p:cNvSpPr/>
          <p:nvPr/>
        </p:nvSpPr>
        <p:spPr>
          <a:xfrm>
            <a:off x="8789957" y="6461922"/>
            <a:ext cx="396078" cy="396078"/>
          </a:xfrm>
          <a:prstGeom prst="actionButtonInformation">
            <a:avLst/>
          </a:prstGeom>
          <a:gradFill flip="none" rotWithShape="1">
            <a:gsLst>
              <a:gs pos="0">
                <a:schemeClr val="dk1">
                  <a:tint val="100000"/>
                  <a:shade val="100000"/>
                  <a:satMod val="130000"/>
                  <a:alpha val="24000"/>
                </a:schemeClr>
              </a:gs>
              <a:gs pos="100000">
                <a:schemeClr val="dk1">
                  <a:tint val="50000"/>
                  <a:shade val="100000"/>
                  <a:satMod val="350000"/>
                  <a:alpha val="24000"/>
                </a:schemeClr>
              </a:gs>
            </a:gsLst>
            <a:lin ang="16200000" scaled="0"/>
            <a:tileRect/>
          </a:gradFill>
          <a:ln>
            <a:noFill/>
          </a:ln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19549280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500"/>
                            </p:stCondLst>
                            <p:childTnLst>
                              <p:par>
                                <p:cTn id="24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7" grpId="0"/>
      <p:bldP spid="14" grpId="0" animBg="1"/>
      <p:bldP spid="23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hteck 17"/>
          <p:cNvSpPr/>
          <p:nvPr/>
        </p:nvSpPr>
        <p:spPr>
          <a:xfrm>
            <a:off x="0" y="0"/>
            <a:ext cx="9143999" cy="707886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rgbClr val="F2F2F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7" name="Textfeld 6"/>
          <p:cNvSpPr txBox="1"/>
          <p:nvPr/>
        </p:nvSpPr>
        <p:spPr>
          <a:xfrm>
            <a:off x="1655501" y="128459"/>
            <a:ext cx="7332495" cy="52322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de-DE" sz="2800" b="1" dirty="0" smtClean="0">
                <a:solidFill>
                  <a:schemeClr val="tx1"/>
                </a:solidFill>
                <a:latin typeface="Helvetica"/>
                <a:cs typeface="Helvetica"/>
              </a:rPr>
              <a:t>Neue Griffwege: </a:t>
            </a:r>
            <a:r>
              <a:rPr lang="de-DE" sz="2800" b="1" dirty="0" err="1" smtClean="0">
                <a:solidFill>
                  <a:schemeClr val="tx1"/>
                </a:solidFill>
                <a:latin typeface="Helvetica"/>
                <a:cs typeface="Helvetica"/>
              </a:rPr>
              <a:t>df</a:t>
            </a:r>
            <a:r>
              <a:rPr lang="de-DE" sz="2800" b="1" dirty="0" smtClean="0">
                <a:solidFill>
                  <a:schemeClr val="tx1"/>
                </a:solidFill>
                <a:latin typeface="Helvetica"/>
                <a:cs typeface="Helvetica"/>
              </a:rPr>
              <a:t> </a:t>
            </a:r>
            <a:r>
              <a:rPr lang="de-DE" sz="2800" b="1" dirty="0" err="1" smtClean="0">
                <a:solidFill>
                  <a:schemeClr val="tx1"/>
                </a:solidFill>
                <a:latin typeface="Helvetica"/>
                <a:cs typeface="Helvetica"/>
              </a:rPr>
              <a:t>jk</a:t>
            </a:r>
            <a:endParaRPr lang="de-DE" sz="2800" b="1" dirty="0">
              <a:solidFill>
                <a:schemeClr val="tx1"/>
              </a:solidFill>
              <a:latin typeface="Helvetica"/>
              <a:cs typeface="Helvetica"/>
            </a:endParaRPr>
          </a:p>
        </p:txBody>
      </p:sp>
      <p:pic>
        <p:nvPicPr>
          <p:cNvPr id="8" name="Bild 7" descr="0.pn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3506" y="1760641"/>
            <a:ext cx="7640185" cy="3960000"/>
          </a:xfrm>
          <a:prstGeom prst="rect">
            <a:avLst/>
          </a:prstGeom>
        </p:spPr>
      </p:pic>
      <p:sp>
        <p:nvSpPr>
          <p:cNvPr id="14" name="Textfeld 13"/>
          <p:cNvSpPr txBox="1"/>
          <p:nvPr/>
        </p:nvSpPr>
        <p:spPr>
          <a:xfrm>
            <a:off x="733506" y="30778"/>
            <a:ext cx="707376" cy="646331"/>
          </a:xfrm>
          <a:prstGeom prst="rect">
            <a:avLst/>
          </a:prstGeom>
          <a:solidFill>
            <a:schemeClr val="tx1"/>
          </a:solidFill>
        </p:spPr>
        <p:txBody>
          <a:bodyPr wrap="square" rtlCol="0" anchor="ctr">
            <a:spAutoFit/>
          </a:bodyPr>
          <a:lstStyle/>
          <a:p>
            <a:pPr algn="ctr"/>
            <a:r>
              <a:rPr lang="de-DE" sz="3600" b="1" dirty="0" smtClean="0">
                <a:solidFill>
                  <a:schemeClr val="bg1"/>
                </a:solidFill>
                <a:latin typeface="Helvetica"/>
                <a:cs typeface="Helvetica"/>
              </a:rPr>
              <a:t>0</a:t>
            </a:r>
            <a:endParaRPr lang="de-DE" sz="3600" b="1" dirty="0">
              <a:solidFill>
                <a:schemeClr val="bg1"/>
              </a:solidFill>
              <a:latin typeface="Helvetica"/>
              <a:cs typeface="Helvetica"/>
            </a:endParaRPr>
          </a:p>
        </p:txBody>
      </p:sp>
      <p:cxnSp>
        <p:nvCxnSpPr>
          <p:cNvPr id="16" name="Gerade Verbindung 15"/>
          <p:cNvCxnSpPr/>
          <p:nvPr/>
        </p:nvCxnSpPr>
        <p:spPr>
          <a:xfrm>
            <a:off x="0" y="707886"/>
            <a:ext cx="9144000" cy="0"/>
          </a:xfrm>
          <a:prstGeom prst="line">
            <a:avLst/>
          </a:prstGeom>
          <a:ln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3" name="Interaktive Schaltfläche: Informationen 22">
            <a:hlinkClick r:id="rId3" action="ppaction://hlinksldjump" highlightClick="1"/>
          </p:cNvPr>
          <p:cNvSpPr/>
          <p:nvPr/>
        </p:nvSpPr>
        <p:spPr>
          <a:xfrm>
            <a:off x="8747921" y="6461922"/>
            <a:ext cx="396078" cy="396078"/>
          </a:xfrm>
          <a:prstGeom prst="actionButtonInformation">
            <a:avLst/>
          </a:prstGeom>
          <a:gradFill flip="none" rotWithShape="1">
            <a:gsLst>
              <a:gs pos="0">
                <a:schemeClr val="dk1">
                  <a:tint val="100000"/>
                  <a:shade val="100000"/>
                  <a:satMod val="130000"/>
                  <a:alpha val="24000"/>
                </a:schemeClr>
              </a:gs>
              <a:gs pos="100000">
                <a:schemeClr val="dk1">
                  <a:tint val="50000"/>
                  <a:shade val="100000"/>
                  <a:satMod val="350000"/>
                  <a:alpha val="24000"/>
                </a:schemeClr>
              </a:gs>
            </a:gsLst>
            <a:lin ang="16200000" scaled="0"/>
            <a:tileRect/>
          </a:gradFill>
          <a:ln>
            <a:noFill/>
          </a:ln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61893407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500"/>
                            </p:stCondLst>
                            <p:childTnLst>
                              <p:par>
                                <p:cTn id="24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7" grpId="0"/>
      <p:bldP spid="14" grpId="0" animBg="1"/>
      <p:bldP spid="2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hteck 17"/>
          <p:cNvSpPr/>
          <p:nvPr/>
        </p:nvSpPr>
        <p:spPr>
          <a:xfrm>
            <a:off x="0" y="0"/>
            <a:ext cx="9143999" cy="707886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rgbClr val="F2F2F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7" name="Textfeld 6"/>
          <p:cNvSpPr txBox="1"/>
          <p:nvPr/>
        </p:nvSpPr>
        <p:spPr>
          <a:xfrm>
            <a:off x="1655501" y="128459"/>
            <a:ext cx="7332495" cy="52322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de-DE" sz="2800" b="1" dirty="0" smtClean="0">
                <a:solidFill>
                  <a:schemeClr val="tx1"/>
                </a:solidFill>
                <a:latin typeface="Helvetica"/>
                <a:cs typeface="Helvetica"/>
              </a:rPr>
              <a:t>Neue Griffwege: </a:t>
            </a:r>
            <a:r>
              <a:rPr lang="de-DE" sz="2800" b="1" dirty="0" err="1" smtClean="0">
                <a:solidFill>
                  <a:schemeClr val="tx1"/>
                </a:solidFill>
                <a:latin typeface="Helvetica"/>
                <a:cs typeface="Helvetica"/>
              </a:rPr>
              <a:t>as</a:t>
            </a:r>
            <a:r>
              <a:rPr lang="de-DE" sz="2800" b="1" dirty="0" smtClean="0">
                <a:solidFill>
                  <a:schemeClr val="tx1"/>
                </a:solidFill>
                <a:latin typeface="Helvetica"/>
                <a:cs typeface="Helvetica"/>
              </a:rPr>
              <a:t> </a:t>
            </a:r>
            <a:r>
              <a:rPr lang="de-DE" sz="2800" b="1" dirty="0" err="1" smtClean="0">
                <a:solidFill>
                  <a:schemeClr val="tx1"/>
                </a:solidFill>
                <a:latin typeface="Helvetica"/>
                <a:cs typeface="Helvetica"/>
              </a:rPr>
              <a:t>lö</a:t>
            </a:r>
            <a:endParaRPr lang="de-DE" sz="2800" b="1" dirty="0">
              <a:solidFill>
                <a:schemeClr val="tx1"/>
              </a:solidFill>
              <a:latin typeface="Helvetica"/>
              <a:cs typeface="Helvetica"/>
            </a:endParaRPr>
          </a:p>
        </p:txBody>
      </p:sp>
      <p:sp>
        <p:nvSpPr>
          <p:cNvPr id="14" name="Textfeld 13"/>
          <p:cNvSpPr txBox="1"/>
          <p:nvPr/>
        </p:nvSpPr>
        <p:spPr>
          <a:xfrm>
            <a:off x="733506" y="30778"/>
            <a:ext cx="707376" cy="646331"/>
          </a:xfrm>
          <a:prstGeom prst="rect">
            <a:avLst/>
          </a:prstGeom>
          <a:solidFill>
            <a:schemeClr val="tx1"/>
          </a:solidFill>
        </p:spPr>
        <p:txBody>
          <a:bodyPr wrap="square" rtlCol="0" anchor="ctr">
            <a:spAutoFit/>
          </a:bodyPr>
          <a:lstStyle/>
          <a:p>
            <a:pPr algn="ctr"/>
            <a:r>
              <a:rPr lang="de-DE" sz="3600" b="1" dirty="0" smtClean="0">
                <a:solidFill>
                  <a:schemeClr val="bg1"/>
                </a:solidFill>
                <a:latin typeface="Helvetica"/>
                <a:cs typeface="Helvetica"/>
              </a:rPr>
              <a:t>1</a:t>
            </a:r>
            <a:endParaRPr lang="de-DE" sz="3600" b="1" dirty="0">
              <a:solidFill>
                <a:schemeClr val="bg1"/>
              </a:solidFill>
              <a:latin typeface="Helvetica"/>
              <a:cs typeface="Helvetica"/>
            </a:endParaRPr>
          </a:p>
        </p:txBody>
      </p:sp>
      <p:cxnSp>
        <p:nvCxnSpPr>
          <p:cNvPr id="16" name="Gerade Verbindung 15"/>
          <p:cNvCxnSpPr/>
          <p:nvPr/>
        </p:nvCxnSpPr>
        <p:spPr>
          <a:xfrm>
            <a:off x="0" y="707886"/>
            <a:ext cx="9144000" cy="0"/>
          </a:xfrm>
          <a:prstGeom prst="line">
            <a:avLst/>
          </a:prstGeom>
          <a:ln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3" name="Interaktive Schaltfläche: Informationen 22">
            <a:hlinkClick r:id="rId2" action="ppaction://hlinksldjump" highlightClick="1"/>
          </p:cNvPr>
          <p:cNvSpPr/>
          <p:nvPr/>
        </p:nvSpPr>
        <p:spPr>
          <a:xfrm>
            <a:off x="8747921" y="6461922"/>
            <a:ext cx="396078" cy="396078"/>
          </a:xfrm>
          <a:prstGeom prst="actionButtonInformation">
            <a:avLst/>
          </a:prstGeom>
          <a:gradFill flip="none" rotWithShape="1">
            <a:gsLst>
              <a:gs pos="0">
                <a:schemeClr val="dk1">
                  <a:tint val="100000"/>
                  <a:shade val="100000"/>
                  <a:satMod val="130000"/>
                  <a:alpha val="24000"/>
                </a:schemeClr>
              </a:gs>
              <a:gs pos="100000">
                <a:schemeClr val="dk1">
                  <a:tint val="50000"/>
                  <a:shade val="100000"/>
                  <a:satMod val="350000"/>
                  <a:alpha val="24000"/>
                </a:schemeClr>
              </a:gs>
            </a:gsLst>
            <a:lin ang="16200000" scaled="0"/>
            <a:tileRect/>
          </a:gradFill>
          <a:ln>
            <a:noFill/>
          </a:ln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2" name="Bild 1" descr="1.pn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3506" y="1760641"/>
            <a:ext cx="7688847" cy="396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120462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500"/>
                            </p:stCondLst>
                            <p:childTnLst>
                              <p:par>
                                <p:cTn id="24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7" grpId="0"/>
      <p:bldP spid="14" grpId="0" animBg="1"/>
      <p:bldP spid="2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hteck 17"/>
          <p:cNvSpPr/>
          <p:nvPr/>
        </p:nvSpPr>
        <p:spPr>
          <a:xfrm>
            <a:off x="0" y="0"/>
            <a:ext cx="9143999" cy="707886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rgbClr val="F2F2F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7" name="Textfeld 6"/>
          <p:cNvSpPr txBox="1"/>
          <p:nvPr/>
        </p:nvSpPr>
        <p:spPr>
          <a:xfrm>
            <a:off x="1655501" y="128459"/>
            <a:ext cx="7332495" cy="52322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de-DE" sz="2800" b="1" dirty="0" smtClean="0">
                <a:solidFill>
                  <a:schemeClr val="tx1"/>
                </a:solidFill>
                <a:latin typeface="Helvetica"/>
                <a:cs typeface="Helvetica"/>
              </a:rPr>
              <a:t>Neue Griffwege: </a:t>
            </a:r>
            <a:r>
              <a:rPr lang="de-DE" sz="2800" b="1" dirty="0" err="1" smtClean="0">
                <a:solidFill>
                  <a:schemeClr val="tx1"/>
                </a:solidFill>
                <a:latin typeface="Helvetica"/>
                <a:cs typeface="Helvetica"/>
              </a:rPr>
              <a:t>gh</a:t>
            </a:r>
            <a:endParaRPr lang="de-DE" sz="2800" b="1" dirty="0">
              <a:solidFill>
                <a:schemeClr val="tx1"/>
              </a:solidFill>
              <a:latin typeface="Helvetica"/>
              <a:cs typeface="Helvetica"/>
            </a:endParaRPr>
          </a:p>
        </p:txBody>
      </p:sp>
      <p:sp>
        <p:nvSpPr>
          <p:cNvPr id="14" name="Textfeld 13"/>
          <p:cNvSpPr txBox="1"/>
          <p:nvPr/>
        </p:nvSpPr>
        <p:spPr>
          <a:xfrm>
            <a:off x="733506" y="30778"/>
            <a:ext cx="707376" cy="646331"/>
          </a:xfrm>
          <a:prstGeom prst="rect">
            <a:avLst/>
          </a:prstGeom>
          <a:solidFill>
            <a:schemeClr val="tx1"/>
          </a:solidFill>
        </p:spPr>
        <p:txBody>
          <a:bodyPr wrap="square" rtlCol="0" anchor="ctr">
            <a:spAutoFit/>
          </a:bodyPr>
          <a:lstStyle/>
          <a:p>
            <a:pPr algn="ctr"/>
            <a:r>
              <a:rPr lang="de-DE" sz="3600" b="1" dirty="0" smtClean="0">
                <a:solidFill>
                  <a:schemeClr val="bg1"/>
                </a:solidFill>
                <a:latin typeface="Helvetica"/>
                <a:cs typeface="Helvetica"/>
              </a:rPr>
              <a:t>2</a:t>
            </a:r>
            <a:endParaRPr lang="de-DE" sz="3600" b="1" dirty="0">
              <a:solidFill>
                <a:schemeClr val="bg1"/>
              </a:solidFill>
              <a:latin typeface="Helvetica"/>
              <a:cs typeface="Helvetica"/>
            </a:endParaRPr>
          </a:p>
        </p:txBody>
      </p:sp>
      <p:cxnSp>
        <p:nvCxnSpPr>
          <p:cNvPr id="16" name="Gerade Verbindung 15"/>
          <p:cNvCxnSpPr/>
          <p:nvPr/>
        </p:nvCxnSpPr>
        <p:spPr>
          <a:xfrm>
            <a:off x="0" y="707886"/>
            <a:ext cx="9144000" cy="0"/>
          </a:xfrm>
          <a:prstGeom prst="line">
            <a:avLst/>
          </a:prstGeom>
          <a:ln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3" name="Interaktive Schaltfläche: Informationen 22">
            <a:hlinkClick r:id="rId2" action="ppaction://hlinksldjump" highlightClick="1"/>
          </p:cNvPr>
          <p:cNvSpPr/>
          <p:nvPr/>
        </p:nvSpPr>
        <p:spPr>
          <a:xfrm>
            <a:off x="8747921" y="6461922"/>
            <a:ext cx="396078" cy="396078"/>
          </a:xfrm>
          <a:prstGeom prst="actionButtonInformation">
            <a:avLst/>
          </a:prstGeom>
          <a:gradFill flip="none" rotWithShape="1">
            <a:gsLst>
              <a:gs pos="0">
                <a:schemeClr val="dk1">
                  <a:tint val="100000"/>
                  <a:shade val="100000"/>
                  <a:satMod val="130000"/>
                  <a:alpha val="24000"/>
                </a:schemeClr>
              </a:gs>
              <a:gs pos="100000">
                <a:schemeClr val="dk1">
                  <a:tint val="50000"/>
                  <a:shade val="100000"/>
                  <a:satMod val="350000"/>
                  <a:alpha val="24000"/>
                </a:schemeClr>
              </a:gs>
            </a:gsLst>
            <a:lin ang="16200000" scaled="0"/>
            <a:tileRect/>
          </a:gradFill>
          <a:ln>
            <a:noFill/>
          </a:ln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2" name="Bild 1" descr="2.pn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3506" y="1760641"/>
            <a:ext cx="7640184" cy="396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643551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500"/>
                            </p:stCondLst>
                            <p:childTnLst>
                              <p:par>
                                <p:cTn id="24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7" grpId="0"/>
      <p:bldP spid="14" grpId="0" animBg="1"/>
      <p:bldP spid="2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hteck 17"/>
          <p:cNvSpPr/>
          <p:nvPr/>
        </p:nvSpPr>
        <p:spPr>
          <a:xfrm>
            <a:off x="0" y="0"/>
            <a:ext cx="9143999" cy="707886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rgbClr val="F2F2F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7" name="Textfeld 6"/>
          <p:cNvSpPr txBox="1"/>
          <p:nvPr/>
        </p:nvSpPr>
        <p:spPr>
          <a:xfrm>
            <a:off x="1655501" y="128459"/>
            <a:ext cx="7332495" cy="52322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de-DE" sz="2800" b="1" dirty="0" smtClean="0">
                <a:solidFill>
                  <a:schemeClr val="tx1"/>
                </a:solidFill>
                <a:latin typeface="Helvetica"/>
                <a:cs typeface="Helvetica"/>
              </a:rPr>
              <a:t>Neue Griffwege: Großschreibung</a:t>
            </a:r>
            <a:endParaRPr lang="de-DE" sz="2800" b="1" dirty="0">
              <a:solidFill>
                <a:schemeClr val="tx1"/>
              </a:solidFill>
              <a:latin typeface="Helvetica"/>
              <a:cs typeface="Helvetica"/>
            </a:endParaRPr>
          </a:p>
        </p:txBody>
      </p:sp>
      <p:sp>
        <p:nvSpPr>
          <p:cNvPr id="14" name="Textfeld 13"/>
          <p:cNvSpPr txBox="1"/>
          <p:nvPr/>
        </p:nvSpPr>
        <p:spPr>
          <a:xfrm>
            <a:off x="733506" y="30778"/>
            <a:ext cx="707376" cy="646331"/>
          </a:xfrm>
          <a:prstGeom prst="rect">
            <a:avLst/>
          </a:prstGeom>
          <a:solidFill>
            <a:schemeClr val="tx1"/>
          </a:solidFill>
        </p:spPr>
        <p:txBody>
          <a:bodyPr wrap="square" rtlCol="0" anchor="ctr">
            <a:spAutoFit/>
          </a:bodyPr>
          <a:lstStyle/>
          <a:p>
            <a:pPr algn="ctr"/>
            <a:r>
              <a:rPr lang="de-DE" sz="3600" b="1" dirty="0" smtClean="0">
                <a:solidFill>
                  <a:schemeClr val="bg1"/>
                </a:solidFill>
                <a:latin typeface="Helvetica"/>
                <a:cs typeface="Helvetica"/>
              </a:rPr>
              <a:t>3</a:t>
            </a:r>
            <a:endParaRPr lang="de-DE" sz="3600" b="1" dirty="0">
              <a:solidFill>
                <a:schemeClr val="bg1"/>
              </a:solidFill>
              <a:latin typeface="Helvetica"/>
              <a:cs typeface="Helvetica"/>
            </a:endParaRPr>
          </a:p>
        </p:txBody>
      </p:sp>
      <p:cxnSp>
        <p:nvCxnSpPr>
          <p:cNvPr id="16" name="Gerade Verbindung 15"/>
          <p:cNvCxnSpPr/>
          <p:nvPr/>
        </p:nvCxnSpPr>
        <p:spPr>
          <a:xfrm>
            <a:off x="0" y="707886"/>
            <a:ext cx="9144000" cy="0"/>
          </a:xfrm>
          <a:prstGeom prst="line">
            <a:avLst/>
          </a:prstGeom>
          <a:ln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3" name="Interaktive Schaltfläche: Informationen 22">
            <a:hlinkClick r:id="rId2" action="ppaction://hlinksldjump" highlightClick="1"/>
          </p:cNvPr>
          <p:cNvSpPr/>
          <p:nvPr/>
        </p:nvSpPr>
        <p:spPr>
          <a:xfrm>
            <a:off x="8789957" y="6461922"/>
            <a:ext cx="396078" cy="396078"/>
          </a:xfrm>
          <a:prstGeom prst="actionButtonInformation">
            <a:avLst/>
          </a:prstGeom>
          <a:gradFill flip="none" rotWithShape="1">
            <a:gsLst>
              <a:gs pos="0">
                <a:schemeClr val="dk1">
                  <a:tint val="100000"/>
                  <a:shade val="100000"/>
                  <a:satMod val="130000"/>
                  <a:alpha val="24000"/>
                </a:schemeClr>
              </a:gs>
              <a:gs pos="100000">
                <a:schemeClr val="dk1">
                  <a:tint val="50000"/>
                  <a:shade val="100000"/>
                  <a:satMod val="350000"/>
                  <a:alpha val="24000"/>
                </a:schemeClr>
              </a:gs>
            </a:gsLst>
            <a:lin ang="16200000" scaled="0"/>
            <a:tileRect/>
          </a:gradFill>
          <a:ln>
            <a:noFill/>
          </a:ln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2" name="Bild 1" descr="3.pn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3506" y="1760641"/>
            <a:ext cx="7688847" cy="396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59405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500"/>
                            </p:stCondLst>
                            <p:childTnLst>
                              <p:par>
                                <p:cTn id="24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7" grpId="0"/>
      <p:bldP spid="14" grpId="0" animBg="1"/>
      <p:bldP spid="2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hteck 17"/>
          <p:cNvSpPr/>
          <p:nvPr/>
        </p:nvSpPr>
        <p:spPr>
          <a:xfrm>
            <a:off x="0" y="0"/>
            <a:ext cx="9143999" cy="707886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rgbClr val="F2F2F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7" name="Textfeld 6"/>
          <p:cNvSpPr txBox="1"/>
          <p:nvPr/>
        </p:nvSpPr>
        <p:spPr>
          <a:xfrm>
            <a:off x="1655501" y="128459"/>
            <a:ext cx="7332495" cy="52322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de-DE" sz="2800" b="1" dirty="0" smtClean="0">
                <a:solidFill>
                  <a:schemeClr val="tx1"/>
                </a:solidFill>
                <a:latin typeface="Helvetica"/>
                <a:cs typeface="Helvetica"/>
              </a:rPr>
              <a:t>Neue Griffwege: ei 49 $)</a:t>
            </a:r>
            <a:endParaRPr lang="de-DE" sz="2800" b="1" dirty="0">
              <a:solidFill>
                <a:schemeClr val="tx1"/>
              </a:solidFill>
              <a:latin typeface="Helvetica"/>
              <a:cs typeface="Helvetica"/>
            </a:endParaRPr>
          </a:p>
        </p:txBody>
      </p:sp>
      <p:sp>
        <p:nvSpPr>
          <p:cNvPr id="14" name="Textfeld 13"/>
          <p:cNvSpPr txBox="1"/>
          <p:nvPr/>
        </p:nvSpPr>
        <p:spPr>
          <a:xfrm>
            <a:off x="733506" y="30778"/>
            <a:ext cx="707376" cy="646331"/>
          </a:xfrm>
          <a:prstGeom prst="rect">
            <a:avLst/>
          </a:prstGeom>
          <a:solidFill>
            <a:schemeClr val="tx1"/>
          </a:solidFill>
        </p:spPr>
        <p:txBody>
          <a:bodyPr wrap="square" rtlCol="0" anchor="ctr">
            <a:spAutoFit/>
          </a:bodyPr>
          <a:lstStyle/>
          <a:p>
            <a:pPr algn="ctr"/>
            <a:r>
              <a:rPr lang="de-DE" sz="3600" b="1" dirty="0" smtClean="0">
                <a:solidFill>
                  <a:schemeClr val="bg1"/>
                </a:solidFill>
                <a:latin typeface="Helvetica"/>
                <a:cs typeface="Helvetica"/>
              </a:rPr>
              <a:t>4</a:t>
            </a:r>
            <a:endParaRPr lang="de-DE" sz="3600" b="1" dirty="0">
              <a:solidFill>
                <a:schemeClr val="bg1"/>
              </a:solidFill>
              <a:latin typeface="Helvetica"/>
              <a:cs typeface="Helvetica"/>
            </a:endParaRPr>
          </a:p>
        </p:txBody>
      </p:sp>
      <p:cxnSp>
        <p:nvCxnSpPr>
          <p:cNvPr id="16" name="Gerade Verbindung 15"/>
          <p:cNvCxnSpPr/>
          <p:nvPr/>
        </p:nvCxnSpPr>
        <p:spPr>
          <a:xfrm>
            <a:off x="0" y="707886"/>
            <a:ext cx="9144000" cy="0"/>
          </a:xfrm>
          <a:prstGeom prst="line">
            <a:avLst/>
          </a:prstGeom>
          <a:ln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3" name="Interaktive Schaltfläche: Informationen 22">
            <a:hlinkClick r:id="rId2" action="ppaction://hlinksldjump" highlightClick="1"/>
          </p:cNvPr>
          <p:cNvSpPr/>
          <p:nvPr/>
        </p:nvSpPr>
        <p:spPr>
          <a:xfrm>
            <a:off x="8789957" y="6461922"/>
            <a:ext cx="396078" cy="396078"/>
          </a:xfrm>
          <a:prstGeom prst="actionButtonInformation">
            <a:avLst/>
          </a:prstGeom>
          <a:gradFill flip="none" rotWithShape="1">
            <a:gsLst>
              <a:gs pos="0">
                <a:schemeClr val="dk1">
                  <a:tint val="100000"/>
                  <a:shade val="100000"/>
                  <a:satMod val="130000"/>
                  <a:alpha val="24000"/>
                </a:schemeClr>
              </a:gs>
              <a:gs pos="100000">
                <a:schemeClr val="dk1">
                  <a:tint val="50000"/>
                  <a:shade val="100000"/>
                  <a:satMod val="350000"/>
                  <a:alpha val="24000"/>
                </a:schemeClr>
              </a:gs>
            </a:gsLst>
            <a:lin ang="16200000" scaled="0"/>
            <a:tileRect/>
          </a:gradFill>
          <a:ln>
            <a:noFill/>
          </a:ln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2" name="Bild 1" descr="4.pn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3506" y="1760641"/>
            <a:ext cx="7593527" cy="396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84035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500"/>
                            </p:stCondLst>
                            <p:childTnLst>
                              <p:par>
                                <p:cTn id="24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7" grpId="0"/>
      <p:bldP spid="14" grpId="0" animBg="1"/>
      <p:bldP spid="2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hteck 17"/>
          <p:cNvSpPr/>
          <p:nvPr/>
        </p:nvSpPr>
        <p:spPr>
          <a:xfrm>
            <a:off x="0" y="0"/>
            <a:ext cx="9143999" cy="707886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rgbClr val="F2F2F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7" name="Textfeld 6"/>
          <p:cNvSpPr txBox="1"/>
          <p:nvPr/>
        </p:nvSpPr>
        <p:spPr>
          <a:xfrm>
            <a:off x="1655501" y="128459"/>
            <a:ext cx="7332495" cy="52322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de-DE" sz="2800" b="1" dirty="0" smtClean="0">
                <a:solidFill>
                  <a:schemeClr val="tx1"/>
                </a:solidFill>
                <a:latin typeface="Helvetica"/>
                <a:cs typeface="Helvetica"/>
              </a:rPr>
              <a:t>Neue Griffwege: c ,;</a:t>
            </a:r>
            <a:endParaRPr lang="de-DE" sz="2800" b="1" dirty="0">
              <a:solidFill>
                <a:schemeClr val="tx1"/>
              </a:solidFill>
              <a:latin typeface="Helvetica"/>
              <a:cs typeface="Helvetica"/>
            </a:endParaRPr>
          </a:p>
        </p:txBody>
      </p:sp>
      <p:sp>
        <p:nvSpPr>
          <p:cNvPr id="14" name="Textfeld 13"/>
          <p:cNvSpPr txBox="1"/>
          <p:nvPr/>
        </p:nvSpPr>
        <p:spPr>
          <a:xfrm>
            <a:off x="733506" y="30778"/>
            <a:ext cx="707376" cy="646331"/>
          </a:xfrm>
          <a:prstGeom prst="rect">
            <a:avLst/>
          </a:prstGeom>
          <a:solidFill>
            <a:schemeClr val="tx1"/>
          </a:solidFill>
        </p:spPr>
        <p:txBody>
          <a:bodyPr wrap="square" rtlCol="0" anchor="ctr">
            <a:spAutoFit/>
          </a:bodyPr>
          <a:lstStyle/>
          <a:p>
            <a:pPr algn="ctr"/>
            <a:r>
              <a:rPr lang="de-DE" sz="3600" b="1" dirty="0" smtClean="0">
                <a:solidFill>
                  <a:schemeClr val="bg1"/>
                </a:solidFill>
                <a:latin typeface="Helvetica"/>
                <a:cs typeface="Helvetica"/>
              </a:rPr>
              <a:t>5</a:t>
            </a:r>
            <a:endParaRPr lang="de-DE" sz="3600" b="1" dirty="0">
              <a:solidFill>
                <a:schemeClr val="bg1"/>
              </a:solidFill>
              <a:latin typeface="Helvetica"/>
              <a:cs typeface="Helvetica"/>
            </a:endParaRPr>
          </a:p>
        </p:txBody>
      </p:sp>
      <p:cxnSp>
        <p:nvCxnSpPr>
          <p:cNvPr id="16" name="Gerade Verbindung 15"/>
          <p:cNvCxnSpPr/>
          <p:nvPr/>
        </p:nvCxnSpPr>
        <p:spPr>
          <a:xfrm>
            <a:off x="0" y="707886"/>
            <a:ext cx="9144000" cy="0"/>
          </a:xfrm>
          <a:prstGeom prst="line">
            <a:avLst/>
          </a:prstGeom>
          <a:ln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3" name="Interaktive Schaltfläche: Informationen 22">
            <a:hlinkClick r:id="rId2" action="ppaction://hlinksldjump" highlightClick="1"/>
          </p:cNvPr>
          <p:cNvSpPr/>
          <p:nvPr/>
        </p:nvSpPr>
        <p:spPr>
          <a:xfrm>
            <a:off x="8789957" y="6461922"/>
            <a:ext cx="396078" cy="396078"/>
          </a:xfrm>
          <a:prstGeom prst="actionButtonInformation">
            <a:avLst/>
          </a:prstGeom>
          <a:gradFill flip="none" rotWithShape="1">
            <a:gsLst>
              <a:gs pos="0">
                <a:schemeClr val="dk1">
                  <a:tint val="100000"/>
                  <a:shade val="100000"/>
                  <a:satMod val="130000"/>
                  <a:alpha val="24000"/>
                </a:schemeClr>
              </a:gs>
              <a:gs pos="100000">
                <a:schemeClr val="dk1">
                  <a:tint val="50000"/>
                  <a:shade val="100000"/>
                  <a:satMod val="350000"/>
                  <a:alpha val="24000"/>
                </a:schemeClr>
              </a:gs>
            </a:gsLst>
            <a:lin ang="16200000" scaled="0"/>
            <a:tileRect/>
          </a:gradFill>
          <a:ln>
            <a:noFill/>
          </a:ln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2" name="Bild 1" descr="5.pn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3506" y="1760641"/>
            <a:ext cx="7640184" cy="396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20337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500"/>
                            </p:stCondLst>
                            <p:childTnLst>
                              <p:par>
                                <p:cTn id="24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7" grpId="0"/>
      <p:bldP spid="14" grpId="0" animBg="1"/>
      <p:bldP spid="2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hteck 17"/>
          <p:cNvSpPr/>
          <p:nvPr/>
        </p:nvSpPr>
        <p:spPr>
          <a:xfrm>
            <a:off x="0" y="0"/>
            <a:ext cx="9143999" cy="707886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rgbClr val="F2F2F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7" name="Textfeld 6"/>
          <p:cNvSpPr txBox="1"/>
          <p:nvPr/>
        </p:nvSpPr>
        <p:spPr>
          <a:xfrm>
            <a:off x="1655501" y="128459"/>
            <a:ext cx="7332495" cy="52322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de-DE" sz="2800" b="1" dirty="0" smtClean="0">
                <a:solidFill>
                  <a:schemeClr val="tx1"/>
                </a:solidFill>
                <a:latin typeface="Helvetica"/>
                <a:cs typeface="Helvetica"/>
              </a:rPr>
              <a:t>Neue Griffwege: </a:t>
            </a:r>
            <a:r>
              <a:rPr lang="de-DE" sz="2800" b="1" dirty="0" err="1" smtClean="0">
                <a:solidFill>
                  <a:schemeClr val="tx1"/>
                </a:solidFill>
                <a:latin typeface="Helvetica"/>
                <a:cs typeface="Helvetica"/>
              </a:rPr>
              <a:t>ru</a:t>
            </a:r>
            <a:r>
              <a:rPr lang="de-DE" sz="2800" b="1" dirty="0" smtClean="0">
                <a:solidFill>
                  <a:schemeClr val="tx1"/>
                </a:solidFill>
                <a:latin typeface="Helvetica"/>
                <a:cs typeface="Helvetica"/>
              </a:rPr>
              <a:t> 58 %(</a:t>
            </a:r>
            <a:endParaRPr lang="de-DE" sz="2800" b="1" dirty="0">
              <a:solidFill>
                <a:schemeClr val="tx1"/>
              </a:solidFill>
              <a:latin typeface="Helvetica"/>
              <a:cs typeface="Helvetica"/>
            </a:endParaRPr>
          </a:p>
        </p:txBody>
      </p:sp>
      <p:sp>
        <p:nvSpPr>
          <p:cNvPr id="14" name="Textfeld 13"/>
          <p:cNvSpPr txBox="1"/>
          <p:nvPr/>
        </p:nvSpPr>
        <p:spPr>
          <a:xfrm>
            <a:off x="733506" y="30778"/>
            <a:ext cx="707376" cy="646331"/>
          </a:xfrm>
          <a:prstGeom prst="rect">
            <a:avLst/>
          </a:prstGeom>
          <a:solidFill>
            <a:schemeClr val="tx1"/>
          </a:solidFill>
        </p:spPr>
        <p:txBody>
          <a:bodyPr wrap="square" rtlCol="0" anchor="ctr">
            <a:spAutoFit/>
          </a:bodyPr>
          <a:lstStyle/>
          <a:p>
            <a:pPr algn="ctr"/>
            <a:r>
              <a:rPr lang="de-DE" sz="3600" b="1" dirty="0" smtClean="0">
                <a:solidFill>
                  <a:schemeClr val="bg1"/>
                </a:solidFill>
                <a:latin typeface="Helvetica"/>
                <a:cs typeface="Helvetica"/>
              </a:rPr>
              <a:t>6</a:t>
            </a:r>
            <a:endParaRPr lang="de-DE" sz="3600" b="1" dirty="0">
              <a:solidFill>
                <a:schemeClr val="bg1"/>
              </a:solidFill>
              <a:latin typeface="Helvetica"/>
              <a:cs typeface="Helvetica"/>
            </a:endParaRPr>
          </a:p>
        </p:txBody>
      </p:sp>
      <p:cxnSp>
        <p:nvCxnSpPr>
          <p:cNvPr id="16" name="Gerade Verbindung 15"/>
          <p:cNvCxnSpPr/>
          <p:nvPr/>
        </p:nvCxnSpPr>
        <p:spPr>
          <a:xfrm>
            <a:off x="0" y="707886"/>
            <a:ext cx="9144000" cy="0"/>
          </a:xfrm>
          <a:prstGeom prst="line">
            <a:avLst/>
          </a:prstGeom>
          <a:ln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3" name="Interaktive Schaltfläche: Informationen 22">
            <a:hlinkClick r:id="rId2" action="ppaction://hlinksldjump" highlightClick="1"/>
          </p:cNvPr>
          <p:cNvSpPr/>
          <p:nvPr/>
        </p:nvSpPr>
        <p:spPr>
          <a:xfrm>
            <a:off x="8789957" y="6461922"/>
            <a:ext cx="396078" cy="396078"/>
          </a:xfrm>
          <a:prstGeom prst="actionButtonInformation">
            <a:avLst/>
          </a:prstGeom>
          <a:gradFill flip="none" rotWithShape="1">
            <a:gsLst>
              <a:gs pos="0">
                <a:schemeClr val="dk1">
                  <a:tint val="100000"/>
                  <a:shade val="100000"/>
                  <a:satMod val="130000"/>
                  <a:alpha val="24000"/>
                </a:schemeClr>
              </a:gs>
              <a:gs pos="100000">
                <a:schemeClr val="dk1">
                  <a:tint val="50000"/>
                  <a:shade val="100000"/>
                  <a:satMod val="350000"/>
                  <a:alpha val="24000"/>
                </a:schemeClr>
              </a:gs>
            </a:gsLst>
            <a:lin ang="16200000" scaled="0"/>
            <a:tileRect/>
          </a:gradFill>
          <a:ln>
            <a:noFill/>
          </a:ln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2" name="Bild 1" descr="6.pn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3506" y="1760641"/>
            <a:ext cx="7593527" cy="396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309842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500"/>
                            </p:stCondLst>
                            <p:childTnLst>
                              <p:par>
                                <p:cTn id="24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7" grpId="0"/>
      <p:bldP spid="14" grpId="0" animBg="1"/>
      <p:bldP spid="23" grpId="0" animBg="1"/>
    </p:bldLst>
  </p:timing>
</p:sld>
</file>

<file path=ppt/theme/theme1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129</TotalTime>
  <Words>195</Words>
  <Application>Microsoft Macintosh PowerPoint</Application>
  <PresentationFormat>Bildschirmpräsentation (4:3)</PresentationFormat>
  <Paragraphs>76</Paragraphs>
  <Slides>21</Slides>
  <Notes>0</Notes>
  <HiddenSlides>1</HiddenSlides>
  <MMClips>0</MMClips>
  <ScaleCrop>false</ScaleCrop>
  <HeadingPairs>
    <vt:vector size="4" baseType="variant">
      <vt:variant>
        <vt:lpstr>Design</vt:lpstr>
      </vt:variant>
      <vt:variant>
        <vt:i4>1</vt:i4>
      </vt:variant>
      <vt:variant>
        <vt:lpstr>Folientitel</vt:lpstr>
      </vt:variant>
      <vt:variant>
        <vt:i4>21</vt:i4>
      </vt:variant>
    </vt:vector>
  </HeadingPairs>
  <TitlesOfParts>
    <vt:vector size="22" baseType="lpstr">
      <vt:lpstr>Office-Design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Thomas Maier</dc:creator>
  <cp:lastModifiedBy>Thomas Maier</cp:lastModifiedBy>
  <cp:revision>31</cp:revision>
  <dcterms:created xsi:type="dcterms:W3CDTF">2013-08-21T05:01:22Z</dcterms:created>
  <dcterms:modified xsi:type="dcterms:W3CDTF">2013-08-22T05:48:53Z</dcterms:modified>
</cp:coreProperties>
</file>